
<file path=[Content_Types].xml><?xml version="1.0" encoding="utf-8"?>
<Types xmlns="http://schemas.openxmlformats.org/package/2006/content-types">
  <Default Extension="AEHeWVeGELYea" ContentType="image/png"/>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96" r:id="rId4"/>
    <p:sldMasterId id="2147483710" r:id="rId5"/>
  </p:sldMasterIdLst>
  <p:notesMasterIdLst>
    <p:notesMasterId r:id="rId114"/>
  </p:notesMasterIdLst>
  <p:sldIdLst>
    <p:sldId id="259" r:id="rId6"/>
    <p:sldId id="397" r:id="rId7"/>
    <p:sldId id="424" r:id="rId8"/>
    <p:sldId id="267" r:id="rId9"/>
    <p:sldId id="260" r:id="rId10"/>
    <p:sldId id="437" r:id="rId11"/>
    <p:sldId id="438" r:id="rId12"/>
    <p:sldId id="262" r:id="rId13"/>
    <p:sldId id="441" r:id="rId14"/>
    <p:sldId id="442" r:id="rId15"/>
    <p:sldId id="289" r:id="rId16"/>
    <p:sldId id="444" r:id="rId17"/>
    <p:sldId id="480" r:id="rId18"/>
    <p:sldId id="445" r:id="rId19"/>
    <p:sldId id="450" r:id="rId20"/>
    <p:sldId id="451" r:id="rId21"/>
    <p:sldId id="290" r:id="rId22"/>
    <p:sldId id="263" r:id="rId23"/>
    <p:sldId id="468" r:id="rId24"/>
    <p:sldId id="469" r:id="rId25"/>
    <p:sldId id="470" r:id="rId26"/>
    <p:sldId id="446" r:id="rId27"/>
    <p:sldId id="477" r:id="rId28"/>
    <p:sldId id="401" r:id="rId29"/>
    <p:sldId id="268" r:id="rId30"/>
    <p:sldId id="430" r:id="rId31"/>
    <p:sldId id="308" r:id="rId32"/>
    <p:sldId id="436" r:id="rId33"/>
    <p:sldId id="264" r:id="rId34"/>
    <p:sldId id="310" r:id="rId35"/>
    <p:sldId id="281" r:id="rId36"/>
    <p:sldId id="280" r:id="rId37"/>
    <p:sldId id="291" r:id="rId38"/>
    <p:sldId id="311" r:id="rId39"/>
    <p:sldId id="286" r:id="rId40"/>
    <p:sldId id="481" r:id="rId41"/>
    <p:sldId id="452" r:id="rId42"/>
    <p:sldId id="467" r:id="rId43"/>
    <p:sldId id="415" r:id="rId44"/>
    <p:sldId id="431" r:id="rId45"/>
    <p:sldId id="457" r:id="rId46"/>
    <p:sldId id="472" r:id="rId47"/>
    <p:sldId id="454" r:id="rId48"/>
    <p:sldId id="448" r:id="rId49"/>
    <p:sldId id="479" r:id="rId50"/>
    <p:sldId id="417" r:id="rId51"/>
    <p:sldId id="293" r:id="rId52"/>
    <p:sldId id="295" r:id="rId53"/>
    <p:sldId id="296" r:id="rId54"/>
    <p:sldId id="297" r:id="rId55"/>
    <p:sldId id="298" r:id="rId56"/>
    <p:sldId id="299" r:id="rId57"/>
    <p:sldId id="301" r:id="rId58"/>
    <p:sldId id="447" r:id="rId59"/>
    <p:sldId id="302" r:id="rId60"/>
    <p:sldId id="300" r:id="rId61"/>
    <p:sldId id="303" r:id="rId62"/>
    <p:sldId id="275" r:id="rId63"/>
    <p:sldId id="400" r:id="rId64"/>
    <p:sldId id="471" r:id="rId65"/>
    <p:sldId id="399" r:id="rId66"/>
    <p:sldId id="273" r:id="rId67"/>
    <p:sldId id="432" r:id="rId68"/>
    <p:sldId id="458" r:id="rId69"/>
    <p:sldId id="465" r:id="rId70"/>
    <p:sldId id="449" r:id="rId71"/>
    <p:sldId id="418" r:id="rId72"/>
    <p:sldId id="304" r:id="rId73"/>
    <p:sldId id="285" r:id="rId74"/>
    <p:sldId id="284" r:id="rId75"/>
    <p:sldId id="405" r:id="rId76"/>
    <p:sldId id="277" r:id="rId77"/>
    <p:sldId id="287" r:id="rId78"/>
    <p:sldId id="337" r:id="rId79"/>
    <p:sldId id="426" r:id="rId80"/>
    <p:sldId id="294" r:id="rId81"/>
    <p:sldId id="318" r:id="rId82"/>
    <p:sldId id="317" r:id="rId83"/>
    <p:sldId id="425" r:id="rId84"/>
    <p:sldId id="361" r:id="rId85"/>
    <p:sldId id="473" r:id="rId86"/>
    <p:sldId id="474" r:id="rId87"/>
    <p:sldId id="475" r:id="rId88"/>
    <p:sldId id="330" r:id="rId89"/>
    <p:sldId id="476" r:id="rId90"/>
    <p:sldId id="331" r:id="rId91"/>
    <p:sldId id="428" r:id="rId92"/>
    <p:sldId id="407" r:id="rId93"/>
    <p:sldId id="314" r:id="rId94"/>
    <p:sldId id="292" r:id="rId95"/>
    <p:sldId id="416" r:id="rId96"/>
    <p:sldId id="423" r:id="rId97"/>
    <p:sldId id="404" r:id="rId98"/>
    <p:sldId id="305" r:id="rId99"/>
    <p:sldId id="348" r:id="rId100"/>
    <p:sldId id="434" r:id="rId101"/>
    <p:sldId id="272" r:id="rId102"/>
    <p:sldId id="478" r:id="rId103"/>
    <p:sldId id="336" r:id="rId104"/>
    <p:sldId id="402" r:id="rId105"/>
    <p:sldId id="409" r:id="rId106"/>
    <p:sldId id="433" r:id="rId107"/>
    <p:sldId id="420" r:id="rId108"/>
    <p:sldId id="406" r:id="rId109"/>
    <p:sldId id="482" r:id="rId110"/>
    <p:sldId id="435" r:id="rId111"/>
    <p:sldId id="362" r:id="rId112"/>
    <p:sldId id="306" r:id="rId113"/>
  </p:sldIdLst>
  <p:sldSz cx="6858000" cy="5143500"/>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userDrawn="1">
          <p15:clr>
            <a:srgbClr val="A4A3A4"/>
          </p15:clr>
        </p15:guide>
        <p15:guide id="2" pos="216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ames Maloney" initials="JM" lastIdx="4" clrIdx="0"/>
  <p:cmAuthor id="1" name="Beth Vallier" initials="BV" lastIdx="2" clrIdx="1">
    <p:extLst>
      <p:ext uri="{19B8F6BF-5375-455C-9EA6-DF929625EA0E}">
        <p15:presenceInfo xmlns:p15="http://schemas.microsoft.com/office/powerpoint/2012/main" userId="58155309ce65822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EC93CD6-B26C-4549-ABB8-E1EB23E023F5}" v="41" dt="2022-11-10T20:07:47.13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500" autoAdjust="0"/>
    <p:restoredTop sz="70261" autoAdjust="0"/>
  </p:normalViewPr>
  <p:slideViewPr>
    <p:cSldViewPr snapToGrid="0" snapToObjects="1">
      <p:cViewPr varScale="1">
        <p:scale>
          <a:sx n="106" d="100"/>
          <a:sy n="106" d="100"/>
        </p:scale>
        <p:origin x="2364" y="90"/>
      </p:cViewPr>
      <p:guideLst>
        <p:guide orient="horz" pos="1620"/>
        <p:guide pos="216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napToObjects="1">
      <p:cViewPr varScale="1">
        <p:scale>
          <a:sx n="99" d="100"/>
          <a:sy n="99" d="100"/>
        </p:scale>
        <p:origin x="3570" y="8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viewProps" Target="viewProps.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theme" Target="theme/theme1.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notesMaster" Target="notesMasters/notesMaster1.xml"/><Relationship Id="rId119" Type="http://schemas.openxmlformats.org/officeDocument/2006/relationships/tableStyles" Target="tableStyles.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microsoft.com/office/2016/11/relationships/changesInfo" Target="changesInfos/changesInfo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commentAuthors" Target="commentAuthors.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microsoft.com/office/2015/10/relationships/revisionInfo" Target="revisionInfo.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presProps" Target="presProp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ami Wood" userId="1e9c381b-97a4-48fe-8caa-a14376b20b6a" providerId="ADAL" clId="{2EC93CD6-B26C-4549-ABB8-E1EB23E023F5}"/>
    <pc:docChg chg="undo custSel addSld delSld modSld">
      <pc:chgData name="Tami Wood" userId="1e9c381b-97a4-48fe-8caa-a14376b20b6a" providerId="ADAL" clId="{2EC93CD6-B26C-4549-ABB8-E1EB23E023F5}" dt="2022-11-10T20:53:28.087" v="160" actId="122"/>
      <pc:docMkLst>
        <pc:docMk/>
      </pc:docMkLst>
      <pc:sldChg chg="addSp delSp modSp mod delAnim">
        <pc:chgData name="Tami Wood" userId="1e9c381b-97a4-48fe-8caa-a14376b20b6a" providerId="ADAL" clId="{2EC93CD6-B26C-4549-ABB8-E1EB23E023F5}" dt="2022-11-10T20:07:47.132" v="96" actId="20577"/>
        <pc:sldMkLst>
          <pc:docMk/>
          <pc:sldMk cId="3266685827" sldId="291"/>
        </pc:sldMkLst>
        <pc:spChg chg="mod">
          <ac:chgData name="Tami Wood" userId="1e9c381b-97a4-48fe-8caa-a14376b20b6a" providerId="ADAL" clId="{2EC93CD6-B26C-4549-ABB8-E1EB23E023F5}" dt="2022-11-10T20:07:41.629" v="94" actId="20577"/>
          <ac:spMkLst>
            <pc:docMk/>
            <pc:sldMk cId="3266685827" sldId="291"/>
            <ac:spMk id="4" creationId="{2BCCDE83-3031-46A5-A85F-48EC8D393862}"/>
          </ac:spMkLst>
        </pc:spChg>
        <pc:spChg chg="mod">
          <ac:chgData name="Tami Wood" userId="1e9c381b-97a4-48fe-8caa-a14376b20b6a" providerId="ADAL" clId="{2EC93CD6-B26C-4549-ABB8-E1EB23E023F5}" dt="2022-11-10T20:07:47.132" v="96" actId="20577"/>
          <ac:spMkLst>
            <pc:docMk/>
            <pc:sldMk cId="3266685827" sldId="291"/>
            <ac:spMk id="6" creationId="{795C27ED-FAF0-415E-83DD-2D7B108CF666}"/>
          </ac:spMkLst>
        </pc:spChg>
        <pc:spChg chg="mod">
          <ac:chgData name="Tami Wood" userId="1e9c381b-97a4-48fe-8caa-a14376b20b6a" providerId="ADAL" clId="{2EC93CD6-B26C-4549-ABB8-E1EB23E023F5}" dt="2022-11-08T03:24:12.577" v="23" actId="20577"/>
          <ac:spMkLst>
            <pc:docMk/>
            <pc:sldMk cId="3266685827" sldId="291"/>
            <ac:spMk id="7" creationId="{CDC9C0AB-A34F-47AB-ADE6-2DC75B8A5D97}"/>
          </ac:spMkLst>
        </pc:spChg>
        <pc:spChg chg="mod">
          <ac:chgData name="Tami Wood" userId="1e9c381b-97a4-48fe-8caa-a14376b20b6a" providerId="ADAL" clId="{2EC93CD6-B26C-4549-ABB8-E1EB23E023F5}" dt="2022-11-08T03:31:08.036" v="72" actId="1076"/>
          <ac:spMkLst>
            <pc:docMk/>
            <pc:sldMk cId="3266685827" sldId="291"/>
            <ac:spMk id="9" creationId="{FC6EF02F-74C1-4FEB-9A21-F3A46E4F2BF6}"/>
          </ac:spMkLst>
        </pc:spChg>
        <pc:picChg chg="add mod">
          <ac:chgData name="Tami Wood" userId="1e9c381b-97a4-48fe-8caa-a14376b20b6a" providerId="ADAL" clId="{2EC93CD6-B26C-4549-ABB8-E1EB23E023F5}" dt="2022-11-08T03:26:19.379" v="35" actId="14100"/>
          <ac:picMkLst>
            <pc:docMk/>
            <pc:sldMk cId="3266685827" sldId="291"/>
            <ac:picMk id="5" creationId="{BC4B4245-CB97-F0F0-6D37-BEAF6E68A807}"/>
          </ac:picMkLst>
        </pc:picChg>
        <pc:picChg chg="del">
          <ac:chgData name="Tami Wood" userId="1e9c381b-97a4-48fe-8caa-a14376b20b6a" providerId="ADAL" clId="{2EC93CD6-B26C-4549-ABB8-E1EB23E023F5}" dt="2022-11-08T03:24:16.782" v="24" actId="478"/>
          <ac:picMkLst>
            <pc:docMk/>
            <pc:sldMk cId="3266685827" sldId="291"/>
            <ac:picMk id="12" creationId="{80DAAA2A-DA3E-4A16-9B6D-E730B18E41A5}"/>
          </ac:picMkLst>
        </pc:picChg>
        <pc:picChg chg="mod">
          <ac:chgData name="Tami Wood" userId="1e9c381b-97a4-48fe-8caa-a14376b20b6a" providerId="ADAL" clId="{2EC93CD6-B26C-4549-ABB8-E1EB23E023F5}" dt="2022-11-08T03:31:19.086" v="74" actId="14100"/>
          <ac:picMkLst>
            <pc:docMk/>
            <pc:sldMk cId="3266685827" sldId="291"/>
            <ac:picMk id="14" creationId="{1C132E08-C2F4-4AC4-B091-63B798FAAAD3}"/>
          </ac:picMkLst>
        </pc:picChg>
        <pc:picChg chg="add mod">
          <ac:chgData name="Tami Wood" userId="1e9c381b-97a4-48fe-8caa-a14376b20b6a" providerId="ADAL" clId="{2EC93CD6-B26C-4549-ABB8-E1EB23E023F5}" dt="2022-11-08T03:29:57.233" v="61" actId="14100"/>
          <ac:picMkLst>
            <pc:docMk/>
            <pc:sldMk cId="3266685827" sldId="291"/>
            <ac:picMk id="15" creationId="{D9E060EA-3643-4FA1-A136-41BB6DD6091F}"/>
          </ac:picMkLst>
        </pc:picChg>
        <pc:picChg chg="mod">
          <ac:chgData name="Tami Wood" userId="1e9c381b-97a4-48fe-8caa-a14376b20b6a" providerId="ADAL" clId="{2EC93CD6-B26C-4549-ABB8-E1EB23E023F5}" dt="2022-11-08T03:28:20.667" v="48" actId="14100"/>
          <ac:picMkLst>
            <pc:docMk/>
            <pc:sldMk cId="3266685827" sldId="291"/>
            <ac:picMk id="16" creationId="{93197021-898D-4464-A6E6-C2242DE22079}"/>
          </ac:picMkLst>
        </pc:picChg>
        <pc:picChg chg="mod">
          <ac:chgData name="Tami Wood" userId="1e9c381b-97a4-48fe-8caa-a14376b20b6a" providerId="ADAL" clId="{2EC93CD6-B26C-4549-ABB8-E1EB23E023F5}" dt="2022-11-08T03:30:19.251" v="65" actId="14100"/>
          <ac:picMkLst>
            <pc:docMk/>
            <pc:sldMk cId="3266685827" sldId="291"/>
            <ac:picMk id="18" creationId="{4528EFBC-2429-4BCE-AAF1-B79DB01ADDD6}"/>
          </ac:picMkLst>
        </pc:picChg>
        <pc:picChg chg="add mod">
          <ac:chgData name="Tami Wood" userId="1e9c381b-97a4-48fe-8caa-a14376b20b6a" providerId="ADAL" clId="{2EC93CD6-B26C-4549-ABB8-E1EB23E023F5}" dt="2022-11-08T03:30:07.080" v="63" actId="1076"/>
          <ac:picMkLst>
            <pc:docMk/>
            <pc:sldMk cId="3266685827" sldId="291"/>
            <ac:picMk id="19" creationId="{78B3DC20-0D61-5F9A-7752-B636C6FF5656}"/>
          </ac:picMkLst>
        </pc:picChg>
        <pc:picChg chg="del">
          <ac:chgData name="Tami Wood" userId="1e9c381b-97a4-48fe-8caa-a14376b20b6a" providerId="ADAL" clId="{2EC93CD6-B26C-4549-ABB8-E1EB23E023F5}" dt="2022-11-08T03:28:25.679" v="49" actId="478"/>
          <ac:picMkLst>
            <pc:docMk/>
            <pc:sldMk cId="3266685827" sldId="291"/>
            <ac:picMk id="20" creationId="{E87F020E-4FF5-4B42-B0EA-6F33BF4D602C}"/>
          </ac:picMkLst>
        </pc:picChg>
        <pc:picChg chg="mod">
          <ac:chgData name="Tami Wood" userId="1e9c381b-97a4-48fe-8caa-a14376b20b6a" providerId="ADAL" clId="{2EC93CD6-B26C-4549-ABB8-E1EB23E023F5}" dt="2022-11-08T22:43:32.908" v="78" actId="1076"/>
          <ac:picMkLst>
            <pc:docMk/>
            <pc:sldMk cId="3266685827" sldId="291"/>
            <ac:picMk id="22" creationId="{DB6C2E06-6BFB-488B-9C1C-FFAFCF4B899A}"/>
          </ac:picMkLst>
        </pc:picChg>
        <pc:picChg chg="del">
          <ac:chgData name="Tami Wood" userId="1e9c381b-97a4-48fe-8caa-a14376b20b6a" providerId="ADAL" clId="{2EC93CD6-B26C-4549-ABB8-E1EB23E023F5}" dt="2022-11-08T03:26:43.104" v="36" actId="478"/>
          <ac:picMkLst>
            <pc:docMk/>
            <pc:sldMk cId="3266685827" sldId="291"/>
            <ac:picMk id="24" creationId="{818D8A96-F3DA-4C03-BBB7-2CB028E12F80}"/>
          </ac:picMkLst>
        </pc:picChg>
        <pc:picChg chg="mod">
          <ac:chgData name="Tami Wood" userId="1e9c381b-97a4-48fe-8caa-a14376b20b6a" providerId="ADAL" clId="{2EC93CD6-B26C-4549-ABB8-E1EB23E023F5}" dt="2022-11-08T03:31:03.071" v="71" actId="1076"/>
          <ac:picMkLst>
            <pc:docMk/>
            <pc:sldMk cId="3266685827" sldId="291"/>
            <ac:picMk id="1026" creationId="{70353CA8-4DF0-4A44-AB57-D0A170EB5591}"/>
          </ac:picMkLst>
        </pc:picChg>
      </pc:sldChg>
      <pc:sldChg chg="modSp">
        <pc:chgData name="Tami Wood" userId="1e9c381b-97a4-48fe-8caa-a14376b20b6a" providerId="ADAL" clId="{2EC93CD6-B26C-4549-ABB8-E1EB23E023F5}" dt="2022-11-10T17:12:13.072" v="81" actId="14100"/>
        <pc:sldMkLst>
          <pc:docMk/>
          <pc:sldMk cId="3901115823" sldId="293"/>
        </pc:sldMkLst>
        <pc:spChg chg="mod">
          <ac:chgData name="Tami Wood" userId="1e9c381b-97a4-48fe-8caa-a14376b20b6a" providerId="ADAL" clId="{2EC93CD6-B26C-4549-ABB8-E1EB23E023F5}" dt="2022-11-10T17:12:13.072" v="81" actId="14100"/>
          <ac:spMkLst>
            <pc:docMk/>
            <pc:sldMk cId="3901115823" sldId="293"/>
            <ac:spMk id="6" creationId="{2FFADDDB-B7B1-48AD-B25E-C9B2F6A22C35}"/>
          </ac:spMkLst>
        </pc:spChg>
        <pc:spChg chg="mod">
          <ac:chgData name="Tami Wood" userId="1e9c381b-97a4-48fe-8caa-a14376b20b6a" providerId="ADAL" clId="{2EC93CD6-B26C-4549-ABB8-E1EB23E023F5}" dt="2022-11-10T17:12:13.072" v="81" actId="14100"/>
          <ac:spMkLst>
            <pc:docMk/>
            <pc:sldMk cId="3901115823" sldId="293"/>
            <ac:spMk id="7" creationId="{FDA31968-3A33-4D8D-9F74-DB5D99D2FC37}"/>
          </ac:spMkLst>
        </pc:spChg>
        <pc:spChg chg="mod">
          <ac:chgData name="Tami Wood" userId="1e9c381b-97a4-48fe-8caa-a14376b20b6a" providerId="ADAL" clId="{2EC93CD6-B26C-4549-ABB8-E1EB23E023F5}" dt="2022-11-10T17:12:13.072" v="81" actId="14100"/>
          <ac:spMkLst>
            <pc:docMk/>
            <pc:sldMk cId="3901115823" sldId="293"/>
            <ac:spMk id="8" creationId="{722CFCBD-3B7A-49BA-A631-DA1C88EAC53C}"/>
          </ac:spMkLst>
        </pc:spChg>
        <pc:spChg chg="mod">
          <ac:chgData name="Tami Wood" userId="1e9c381b-97a4-48fe-8caa-a14376b20b6a" providerId="ADAL" clId="{2EC93CD6-B26C-4549-ABB8-E1EB23E023F5}" dt="2022-11-10T17:12:13.072" v="81" actId="14100"/>
          <ac:spMkLst>
            <pc:docMk/>
            <pc:sldMk cId="3901115823" sldId="293"/>
            <ac:spMk id="9" creationId="{A7B3A230-742D-4021-9D5D-9796A848BBCA}"/>
          </ac:spMkLst>
        </pc:spChg>
        <pc:spChg chg="mod">
          <ac:chgData name="Tami Wood" userId="1e9c381b-97a4-48fe-8caa-a14376b20b6a" providerId="ADAL" clId="{2EC93CD6-B26C-4549-ABB8-E1EB23E023F5}" dt="2022-11-10T17:12:13.072" v="81" actId="14100"/>
          <ac:spMkLst>
            <pc:docMk/>
            <pc:sldMk cId="3901115823" sldId="293"/>
            <ac:spMk id="10" creationId="{7CFBEFDE-355D-43DC-90C4-3E70529B5ED6}"/>
          </ac:spMkLst>
        </pc:spChg>
        <pc:spChg chg="mod">
          <ac:chgData name="Tami Wood" userId="1e9c381b-97a4-48fe-8caa-a14376b20b6a" providerId="ADAL" clId="{2EC93CD6-B26C-4549-ABB8-E1EB23E023F5}" dt="2022-11-10T17:12:13.072" v="81" actId="14100"/>
          <ac:spMkLst>
            <pc:docMk/>
            <pc:sldMk cId="3901115823" sldId="293"/>
            <ac:spMk id="11" creationId="{FDD4D75A-3411-4579-B7E8-B49631C7B5F0}"/>
          </ac:spMkLst>
        </pc:spChg>
        <pc:spChg chg="mod">
          <ac:chgData name="Tami Wood" userId="1e9c381b-97a4-48fe-8caa-a14376b20b6a" providerId="ADAL" clId="{2EC93CD6-B26C-4549-ABB8-E1EB23E023F5}" dt="2022-11-10T17:12:13.072" v="81" actId="14100"/>
          <ac:spMkLst>
            <pc:docMk/>
            <pc:sldMk cId="3901115823" sldId="293"/>
            <ac:spMk id="12" creationId="{EFC87706-43E8-47CB-A516-725775EE2EFD}"/>
          </ac:spMkLst>
        </pc:spChg>
        <pc:spChg chg="mod">
          <ac:chgData name="Tami Wood" userId="1e9c381b-97a4-48fe-8caa-a14376b20b6a" providerId="ADAL" clId="{2EC93CD6-B26C-4549-ABB8-E1EB23E023F5}" dt="2022-11-10T17:12:13.072" v="81" actId="14100"/>
          <ac:spMkLst>
            <pc:docMk/>
            <pc:sldMk cId="3901115823" sldId="293"/>
            <ac:spMk id="13" creationId="{B7015D2F-DEB5-4355-8204-960D5299D1E3}"/>
          </ac:spMkLst>
        </pc:spChg>
        <pc:spChg chg="mod">
          <ac:chgData name="Tami Wood" userId="1e9c381b-97a4-48fe-8caa-a14376b20b6a" providerId="ADAL" clId="{2EC93CD6-B26C-4549-ABB8-E1EB23E023F5}" dt="2022-11-10T17:12:13.072" v="81" actId="14100"/>
          <ac:spMkLst>
            <pc:docMk/>
            <pc:sldMk cId="3901115823" sldId="293"/>
            <ac:spMk id="14" creationId="{A64F2E26-A0BD-4144-8993-4B4A3237FC19}"/>
          </ac:spMkLst>
        </pc:spChg>
        <pc:spChg chg="mod">
          <ac:chgData name="Tami Wood" userId="1e9c381b-97a4-48fe-8caa-a14376b20b6a" providerId="ADAL" clId="{2EC93CD6-B26C-4549-ABB8-E1EB23E023F5}" dt="2022-11-10T17:12:13.072" v="81" actId="14100"/>
          <ac:spMkLst>
            <pc:docMk/>
            <pc:sldMk cId="3901115823" sldId="293"/>
            <ac:spMk id="15" creationId="{FFC7F0B1-DCB0-44AB-9C4E-2869BB542D63}"/>
          </ac:spMkLst>
        </pc:spChg>
        <pc:spChg chg="mod">
          <ac:chgData name="Tami Wood" userId="1e9c381b-97a4-48fe-8caa-a14376b20b6a" providerId="ADAL" clId="{2EC93CD6-B26C-4549-ABB8-E1EB23E023F5}" dt="2022-11-10T17:12:13.072" v="81" actId="14100"/>
          <ac:spMkLst>
            <pc:docMk/>
            <pc:sldMk cId="3901115823" sldId="293"/>
            <ac:spMk id="16" creationId="{615C67A6-9222-4A8A-8DA9-3BC7AF003F50}"/>
          </ac:spMkLst>
        </pc:spChg>
        <pc:spChg chg="mod">
          <ac:chgData name="Tami Wood" userId="1e9c381b-97a4-48fe-8caa-a14376b20b6a" providerId="ADAL" clId="{2EC93CD6-B26C-4549-ABB8-E1EB23E023F5}" dt="2022-11-10T17:12:13.072" v="81" actId="14100"/>
          <ac:spMkLst>
            <pc:docMk/>
            <pc:sldMk cId="3901115823" sldId="293"/>
            <ac:spMk id="17" creationId="{EA08709C-F653-45A7-8B70-32AB58C11F6F}"/>
          </ac:spMkLst>
        </pc:spChg>
        <pc:spChg chg="mod">
          <ac:chgData name="Tami Wood" userId="1e9c381b-97a4-48fe-8caa-a14376b20b6a" providerId="ADAL" clId="{2EC93CD6-B26C-4549-ABB8-E1EB23E023F5}" dt="2022-11-10T17:12:13.072" v="81" actId="14100"/>
          <ac:spMkLst>
            <pc:docMk/>
            <pc:sldMk cId="3901115823" sldId="293"/>
            <ac:spMk id="18" creationId="{F174C6EF-061E-45A1-B1FC-9EF5FB698AED}"/>
          </ac:spMkLst>
        </pc:spChg>
        <pc:spChg chg="mod">
          <ac:chgData name="Tami Wood" userId="1e9c381b-97a4-48fe-8caa-a14376b20b6a" providerId="ADAL" clId="{2EC93CD6-B26C-4549-ABB8-E1EB23E023F5}" dt="2022-11-10T17:12:13.072" v="81" actId="14100"/>
          <ac:spMkLst>
            <pc:docMk/>
            <pc:sldMk cId="3901115823" sldId="293"/>
            <ac:spMk id="19" creationId="{22C87CB9-C3BD-40F8-8A55-335012412A01}"/>
          </ac:spMkLst>
        </pc:spChg>
        <pc:spChg chg="mod">
          <ac:chgData name="Tami Wood" userId="1e9c381b-97a4-48fe-8caa-a14376b20b6a" providerId="ADAL" clId="{2EC93CD6-B26C-4549-ABB8-E1EB23E023F5}" dt="2022-11-10T17:12:13.072" v="81" actId="14100"/>
          <ac:spMkLst>
            <pc:docMk/>
            <pc:sldMk cId="3901115823" sldId="293"/>
            <ac:spMk id="20" creationId="{A5A60461-1932-4CDB-A8A4-CF1AB3BD20CA}"/>
          </ac:spMkLst>
        </pc:spChg>
        <pc:spChg chg="mod">
          <ac:chgData name="Tami Wood" userId="1e9c381b-97a4-48fe-8caa-a14376b20b6a" providerId="ADAL" clId="{2EC93CD6-B26C-4549-ABB8-E1EB23E023F5}" dt="2022-11-10T17:12:13.072" v="81" actId="14100"/>
          <ac:spMkLst>
            <pc:docMk/>
            <pc:sldMk cId="3901115823" sldId="293"/>
            <ac:spMk id="21" creationId="{23B76524-D49C-40DE-B2DF-4BE1E21F2DEB}"/>
          </ac:spMkLst>
        </pc:spChg>
        <pc:spChg chg="mod">
          <ac:chgData name="Tami Wood" userId="1e9c381b-97a4-48fe-8caa-a14376b20b6a" providerId="ADAL" clId="{2EC93CD6-B26C-4549-ABB8-E1EB23E023F5}" dt="2022-11-10T17:12:13.072" v="81" actId="14100"/>
          <ac:spMkLst>
            <pc:docMk/>
            <pc:sldMk cId="3901115823" sldId="293"/>
            <ac:spMk id="22" creationId="{A3B0CD55-E14C-46C3-B43C-A1870CAEE314}"/>
          </ac:spMkLst>
        </pc:spChg>
        <pc:spChg chg="mod">
          <ac:chgData name="Tami Wood" userId="1e9c381b-97a4-48fe-8caa-a14376b20b6a" providerId="ADAL" clId="{2EC93CD6-B26C-4549-ABB8-E1EB23E023F5}" dt="2022-11-10T17:12:13.072" v="81" actId="14100"/>
          <ac:spMkLst>
            <pc:docMk/>
            <pc:sldMk cId="3901115823" sldId="293"/>
            <ac:spMk id="23" creationId="{435EDF71-CB8E-4078-A3F1-277EDDEEE5D6}"/>
          </ac:spMkLst>
        </pc:spChg>
        <pc:spChg chg="mod">
          <ac:chgData name="Tami Wood" userId="1e9c381b-97a4-48fe-8caa-a14376b20b6a" providerId="ADAL" clId="{2EC93CD6-B26C-4549-ABB8-E1EB23E023F5}" dt="2022-11-10T17:12:13.072" v="81" actId="14100"/>
          <ac:spMkLst>
            <pc:docMk/>
            <pc:sldMk cId="3901115823" sldId="293"/>
            <ac:spMk id="24" creationId="{555BA118-1E18-4D19-840A-E46380A655EE}"/>
          </ac:spMkLst>
        </pc:spChg>
        <pc:spChg chg="mod">
          <ac:chgData name="Tami Wood" userId="1e9c381b-97a4-48fe-8caa-a14376b20b6a" providerId="ADAL" clId="{2EC93CD6-B26C-4549-ABB8-E1EB23E023F5}" dt="2022-11-10T17:12:13.072" v="81" actId="14100"/>
          <ac:spMkLst>
            <pc:docMk/>
            <pc:sldMk cId="3901115823" sldId="293"/>
            <ac:spMk id="26" creationId="{BC3D9B90-CB7E-4FFF-A0EE-2985C51E97F2}"/>
          </ac:spMkLst>
        </pc:spChg>
        <pc:spChg chg="mod">
          <ac:chgData name="Tami Wood" userId="1e9c381b-97a4-48fe-8caa-a14376b20b6a" providerId="ADAL" clId="{2EC93CD6-B26C-4549-ABB8-E1EB23E023F5}" dt="2022-11-10T17:12:13.072" v="81" actId="14100"/>
          <ac:spMkLst>
            <pc:docMk/>
            <pc:sldMk cId="3901115823" sldId="293"/>
            <ac:spMk id="27" creationId="{1EB14207-8843-4672-BAFE-F5FF8875D29B}"/>
          </ac:spMkLst>
        </pc:spChg>
        <pc:spChg chg="mod">
          <ac:chgData name="Tami Wood" userId="1e9c381b-97a4-48fe-8caa-a14376b20b6a" providerId="ADAL" clId="{2EC93CD6-B26C-4549-ABB8-E1EB23E023F5}" dt="2022-11-10T17:12:13.072" v="81" actId="14100"/>
          <ac:spMkLst>
            <pc:docMk/>
            <pc:sldMk cId="3901115823" sldId="293"/>
            <ac:spMk id="28" creationId="{1CF37A39-1F81-47C0-AFA5-173160E202CD}"/>
          </ac:spMkLst>
        </pc:spChg>
        <pc:spChg chg="mod">
          <ac:chgData name="Tami Wood" userId="1e9c381b-97a4-48fe-8caa-a14376b20b6a" providerId="ADAL" clId="{2EC93CD6-B26C-4549-ABB8-E1EB23E023F5}" dt="2022-11-10T17:12:13.072" v="81" actId="14100"/>
          <ac:spMkLst>
            <pc:docMk/>
            <pc:sldMk cId="3901115823" sldId="293"/>
            <ac:spMk id="29" creationId="{93154471-87A0-41B6-B870-3F9A9FFCC9E6}"/>
          </ac:spMkLst>
        </pc:spChg>
        <pc:spChg chg="mod">
          <ac:chgData name="Tami Wood" userId="1e9c381b-97a4-48fe-8caa-a14376b20b6a" providerId="ADAL" clId="{2EC93CD6-B26C-4549-ABB8-E1EB23E023F5}" dt="2022-11-10T17:12:13.072" v="81" actId="14100"/>
          <ac:spMkLst>
            <pc:docMk/>
            <pc:sldMk cId="3901115823" sldId="293"/>
            <ac:spMk id="30" creationId="{DFCDD431-0CE9-4269-AD88-E483D3DC8715}"/>
          </ac:spMkLst>
        </pc:spChg>
        <pc:spChg chg="mod">
          <ac:chgData name="Tami Wood" userId="1e9c381b-97a4-48fe-8caa-a14376b20b6a" providerId="ADAL" clId="{2EC93CD6-B26C-4549-ABB8-E1EB23E023F5}" dt="2022-11-10T17:12:13.072" v="81" actId="14100"/>
          <ac:spMkLst>
            <pc:docMk/>
            <pc:sldMk cId="3901115823" sldId="293"/>
            <ac:spMk id="31" creationId="{44EC45C4-AA1E-4163-931A-FEBF4B8DA89A}"/>
          </ac:spMkLst>
        </pc:spChg>
        <pc:spChg chg="mod">
          <ac:chgData name="Tami Wood" userId="1e9c381b-97a4-48fe-8caa-a14376b20b6a" providerId="ADAL" clId="{2EC93CD6-B26C-4549-ABB8-E1EB23E023F5}" dt="2022-11-10T17:12:13.072" v="81" actId="14100"/>
          <ac:spMkLst>
            <pc:docMk/>
            <pc:sldMk cId="3901115823" sldId="293"/>
            <ac:spMk id="32" creationId="{B09487FD-B48B-40AA-A72D-33DCF07C0F85}"/>
          </ac:spMkLst>
        </pc:spChg>
        <pc:spChg chg="mod">
          <ac:chgData name="Tami Wood" userId="1e9c381b-97a4-48fe-8caa-a14376b20b6a" providerId="ADAL" clId="{2EC93CD6-B26C-4549-ABB8-E1EB23E023F5}" dt="2022-11-10T17:12:13.072" v="81" actId="14100"/>
          <ac:spMkLst>
            <pc:docMk/>
            <pc:sldMk cId="3901115823" sldId="293"/>
            <ac:spMk id="33" creationId="{DE72FC2A-6E2A-46B6-8B5F-2BBF10B14AE2}"/>
          </ac:spMkLst>
        </pc:spChg>
        <pc:spChg chg="mod">
          <ac:chgData name="Tami Wood" userId="1e9c381b-97a4-48fe-8caa-a14376b20b6a" providerId="ADAL" clId="{2EC93CD6-B26C-4549-ABB8-E1EB23E023F5}" dt="2022-11-10T17:12:13.072" v="81" actId="14100"/>
          <ac:spMkLst>
            <pc:docMk/>
            <pc:sldMk cId="3901115823" sldId="293"/>
            <ac:spMk id="34" creationId="{6B010F45-CD0E-4A00-B275-5C745F1918C2}"/>
          </ac:spMkLst>
        </pc:spChg>
        <pc:spChg chg="mod">
          <ac:chgData name="Tami Wood" userId="1e9c381b-97a4-48fe-8caa-a14376b20b6a" providerId="ADAL" clId="{2EC93CD6-B26C-4549-ABB8-E1EB23E023F5}" dt="2022-11-10T17:12:13.072" v="81" actId="14100"/>
          <ac:spMkLst>
            <pc:docMk/>
            <pc:sldMk cId="3901115823" sldId="293"/>
            <ac:spMk id="35" creationId="{86E919F8-03B5-4D38-9399-CF2BC3E748CF}"/>
          </ac:spMkLst>
        </pc:spChg>
        <pc:spChg chg="mod">
          <ac:chgData name="Tami Wood" userId="1e9c381b-97a4-48fe-8caa-a14376b20b6a" providerId="ADAL" clId="{2EC93CD6-B26C-4549-ABB8-E1EB23E023F5}" dt="2022-11-10T17:12:13.072" v="81" actId="14100"/>
          <ac:spMkLst>
            <pc:docMk/>
            <pc:sldMk cId="3901115823" sldId="293"/>
            <ac:spMk id="36" creationId="{BF3C1926-5019-4D35-A8DE-A0B0F7B34720}"/>
          </ac:spMkLst>
        </pc:spChg>
        <pc:spChg chg="mod">
          <ac:chgData name="Tami Wood" userId="1e9c381b-97a4-48fe-8caa-a14376b20b6a" providerId="ADAL" clId="{2EC93CD6-B26C-4549-ABB8-E1EB23E023F5}" dt="2022-11-10T17:12:13.072" v="81" actId="14100"/>
          <ac:spMkLst>
            <pc:docMk/>
            <pc:sldMk cId="3901115823" sldId="293"/>
            <ac:spMk id="38" creationId="{29B552B0-3F02-4CFF-B0A8-D79C157E3F17}"/>
          </ac:spMkLst>
        </pc:spChg>
        <pc:spChg chg="mod">
          <ac:chgData name="Tami Wood" userId="1e9c381b-97a4-48fe-8caa-a14376b20b6a" providerId="ADAL" clId="{2EC93CD6-B26C-4549-ABB8-E1EB23E023F5}" dt="2022-11-10T17:12:13.072" v="81" actId="14100"/>
          <ac:spMkLst>
            <pc:docMk/>
            <pc:sldMk cId="3901115823" sldId="293"/>
            <ac:spMk id="39" creationId="{7571DA63-8462-4C56-86FB-C56CB47DEA0D}"/>
          </ac:spMkLst>
        </pc:spChg>
        <pc:spChg chg="mod">
          <ac:chgData name="Tami Wood" userId="1e9c381b-97a4-48fe-8caa-a14376b20b6a" providerId="ADAL" clId="{2EC93CD6-B26C-4549-ABB8-E1EB23E023F5}" dt="2022-11-10T17:12:13.072" v="81" actId="14100"/>
          <ac:spMkLst>
            <pc:docMk/>
            <pc:sldMk cId="3901115823" sldId="293"/>
            <ac:spMk id="40" creationId="{AA543068-5ED8-4E06-924C-ACEBE472AEF4}"/>
          </ac:spMkLst>
        </pc:spChg>
        <pc:spChg chg="mod">
          <ac:chgData name="Tami Wood" userId="1e9c381b-97a4-48fe-8caa-a14376b20b6a" providerId="ADAL" clId="{2EC93CD6-B26C-4549-ABB8-E1EB23E023F5}" dt="2022-11-10T17:12:13.072" v="81" actId="14100"/>
          <ac:spMkLst>
            <pc:docMk/>
            <pc:sldMk cId="3901115823" sldId="293"/>
            <ac:spMk id="41" creationId="{A76B0D44-A0E3-444B-98D3-6E4E0A24811F}"/>
          </ac:spMkLst>
        </pc:spChg>
        <pc:spChg chg="mod">
          <ac:chgData name="Tami Wood" userId="1e9c381b-97a4-48fe-8caa-a14376b20b6a" providerId="ADAL" clId="{2EC93CD6-B26C-4549-ABB8-E1EB23E023F5}" dt="2022-11-10T17:12:13.072" v="81" actId="14100"/>
          <ac:spMkLst>
            <pc:docMk/>
            <pc:sldMk cId="3901115823" sldId="293"/>
            <ac:spMk id="42" creationId="{22E936F2-7D54-4FDD-AA9D-2EAA466A7BE0}"/>
          </ac:spMkLst>
        </pc:spChg>
        <pc:spChg chg="mod">
          <ac:chgData name="Tami Wood" userId="1e9c381b-97a4-48fe-8caa-a14376b20b6a" providerId="ADAL" clId="{2EC93CD6-B26C-4549-ABB8-E1EB23E023F5}" dt="2022-11-10T17:12:13.072" v="81" actId="14100"/>
          <ac:spMkLst>
            <pc:docMk/>
            <pc:sldMk cId="3901115823" sldId="293"/>
            <ac:spMk id="43" creationId="{4D6D2444-BF49-4A07-829A-DA1640DC510E}"/>
          </ac:spMkLst>
        </pc:spChg>
        <pc:spChg chg="mod">
          <ac:chgData name="Tami Wood" userId="1e9c381b-97a4-48fe-8caa-a14376b20b6a" providerId="ADAL" clId="{2EC93CD6-B26C-4549-ABB8-E1EB23E023F5}" dt="2022-11-10T17:12:13.072" v="81" actId="14100"/>
          <ac:spMkLst>
            <pc:docMk/>
            <pc:sldMk cId="3901115823" sldId="293"/>
            <ac:spMk id="44" creationId="{5FA993DF-1EFF-432B-AA5E-397FFFB46DCE}"/>
          </ac:spMkLst>
        </pc:spChg>
        <pc:spChg chg="mod">
          <ac:chgData name="Tami Wood" userId="1e9c381b-97a4-48fe-8caa-a14376b20b6a" providerId="ADAL" clId="{2EC93CD6-B26C-4549-ABB8-E1EB23E023F5}" dt="2022-11-10T17:12:13.072" v="81" actId="14100"/>
          <ac:spMkLst>
            <pc:docMk/>
            <pc:sldMk cId="3901115823" sldId="293"/>
            <ac:spMk id="45" creationId="{9D3E1FB9-5A5F-40FA-A081-D56AD1A7C4B6}"/>
          </ac:spMkLst>
        </pc:spChg>
        <pc:spChg chg="mod">
          <ac:chgData name="Tami Wood" userId="1e9c381b-97a4-48fe-8caa-a14376b20b6a" providerId="ADAL" clId="{2EC93CD6-B26C-4549-ABB8-E1EB23E023F5}" dt="2022-11-10T17:12:13.072" v="81" actId="14100"/>
          <ac:spMkLst>
            <pc:docMk/>
            <pc:sldMk cId="3901115823" sldId="293"/>
            <ac:spMk id="46" creationId="{05B87B15-65AD-458B-B284-BAEB6184E3C9}"/>
          </ac:spMkLst>
        </pc:spChg>
        <pc:spChg chg="mod">
          <ac:chgData name="Tami Wood" userId="1e9c381b-97a4-48fe-8caa-a14376b20b6a" providerId="ADAL" clId="{2EC93CD6-B26C-4549-ABB8-E1EB23E023F5}" dt="2022-11-10T17:12:13.072" v="81" actId="14100"/>
          <ac:spMkLst>
            <pc:docMk/>
            <pc:sldMk cId="3901115823" sldId="293"/>
            <ac:spMk id="47" creationId="{47381600-6A0D-4920-AADC-6FCE5823529A}"/>
          </ac:spMkLst>
        </pc:spChg>
        <pc:spChg chg="mod">
          <ac:chgData name="Tami Wood" userId="1e9c381b-97a4-48fe-8caa-a14376b20b6a" providerId="ADAL" clId="{2EC93CD6-B26C-4549-ABB8-E1EB23E023F5}" dt="2022-11-10T17:12:13.072" v="81" actId="14100"/>
          <ac:spMkLst>
            <pc:docMk/>
            <pc:sldMk cId="3901115823" sldId="293"/>
            <ac:spMk id="48" creationId="{929B4860-F9FA-4055-B18E-E9EF9912A6B6}"/>
          </ac:spMkLst>
        </pc:spChg>
        <pc:spChg chg="mod">
          <ac:chgData name="Tami Wood" userId="1e9c381b-97a4-48fe-8caa-a14376b20b6a" providerId="ADAL" clId="{2EC93CD6-B26C-4549-ABB8-E1EB23E023F5}" dt="2022-11-10T17:12:13.072" v="81" actId="14100"/>
          <ac:spMkLst>
            <pc:docMk/>
            <pc:sldMk cId="3901115823" sldId="293"/>
            <ac:spMk id="49" creationId="{C3842444-7971-4557-AD9B-64EA5CECFEC3}"/>
          </ac:spMkLst>
        </pc:spChg>
        <pc:spChg chg="mod">
          <ac:chgData name="Tami Wood" userId="1e9c381b-97a4-48fe-8caa-a14376b20b6a" providerId="ADAL" clId="{2EC93CD6-B26C-4549-ABB8-E1EB23E023F5}" dt="2022-11-10T17:12:13.072" v="81" actId="14100"/>
          <ac:spMkLst>
            <pc:docMk/>
            <pc:sldMk cId="3901115823" sldId="293"/>
            <ac:spMk id="50" creationId="{AE54E25C-DEA3-4568-BA10-C95ABFECB851}"/>
          </ac:spMkLst>
        </pc:spChg>
        <pc:spChg chg="mod">
          <ac:chgData name="Tami Wood" userId="1e9c381b-97a4-48fe-8caa-a14376b20b6a" providerId="ADAL" clId="{2EC93CD6-B26C-4549-ABB8-E1EB23E023F5}" dt="2022-11-10T17:12:13.072" v="81" actId="14100"/>
          <ac:spMkLst>
            <pc:docMk/>
            <pc:sldMk cId="3901115823" sldId="293"/>
            <ac:spMk id="51" creationId="{18688527-623E-49E8-A3F7-C919FE16A442}"/>
          </ac:spMkLst>
        </pc:spChg>
        <pc:spChg chg="mod">
          <ac:chgData name="Tami Wood" userId="1e9c381b-97a4-48fe-8caa-a14376b20b6a" providerId="ADAL" clId="{2EC93CD6-B26C-4549-ABB8-E1EB23E023F5}" dt="2022-11-10T17:12:13.072" v="81" actId="14100"/>
          <ac:spMkLst>
            <pc:docMk/>
            <pc:sldMk cId="3901115823" sldId="293"/>
            <ac:spMk id="52" creationId="{2EF1D928-85CF-429F-9991-ADC742D83ED8}"/>
          </ac:spMkLst>
        </pc:spChg>
        <pc:spChg chg="mod">
          <ac:chgData name="Tami Wood" userId="1e9c381b-97a4-48fe-8caa-a14376b20b6a" providerId="ADAL" clId="{2EC93CD6-B26C-4549-ABB8-E1EB23E023F5}" dt="2022-11-10T17:12:13.072" v="81" actId="14100"/>
          <ac:spMkLst>
            <pc:docMk/>
            <pc:sldMk cId="3901115823" sldId="293"/>
            <ac:spMk id="53" creationId="{8AFFBABE-FFB7-4EB0-8334-734FDCEB1039}"/>
          </ac:spMkLst>
        </pc:spChg>
        <pc:spChg chg="mod">
          <ac:chgData name="Tami Wood" userId="1e9c381b-97a4-48fe-8caa-a14376b20b6a" providerId="ADAL" clId="{2EC93CD6-B26C-4549-ABB8-E1EB23E023F5}" dt="2022-11-10T17:12:13.072" v="81" actId="14100"/>
          <ac:spMkLst>
            <pc:docMk/>
            <pc:sldMk cId="3901115823" sldId="293"/>
            <ac:spMk id="54" creationId="{8AD01610-113C-42A0-AD77-0D1C7AA02B6C}"/>
          </ac:spMkLst>
        </pc:spChg>
        <pc:spChg chg="mod">
          <ac:chgData name="Tami Wood" userId="1e9c381b-97a4-48fe-8caa-a14376b20b6a" providerId="ADAL" clId="{2EC93CD6-B26C-4549-ABB8-E1EB23E023F5}" dt="2022-11-10T17:12:13.072" v="81" actId="14100"/>
          <ac:spMkLst>
            <pc:docMk/>
            <pc:sldMk cId="3901115823" sldId="293"/>
            <ac:spMk id="55" creationId="{0C314107-1CBD-4999-B07C-283C6416639F}"/>
          </ac:spMkLst>
        </pc:spChg>
        <pc:spChg chg="mod">
          <ac:chgData name="Tami Wood" userId="1e9c381b-97a4-48fe-8caa-a14376b20b6a" providerId="ADAL" clId="{2EC93CD6-B26C-4549-ABB8-E1EB23E023F5}" dt="2022-11-10T17:12:13.072" v="81" actId="14100"/>
          <ac:spMkLst>
            <pc:docMk/>
            <pc:sldMk cId="3901115823" sldId="293"/>
            <ac:spMk id="56" creationId="{EF1CD268-796C-40E2-8639-5C313BEEC23B}"/>
          </ac:spMkLst>
        </pc:spChg>
        <pc:grpChg chg="mod">
          <ac:chgData name="Tami Wood" userId="1e9c381b-97a4-48fe-8caa-a14376b20b6a" providerId="ADAL" clId="{2EC93CD6-B26C-4549-ABB8-E1EB23E023F5}" dt="2022-11-10T17:12:13.072" v="81" actId="14100"/>
          <ac:grpSpMkLst>
            <pc:docMk/>
            <pc:sldMk cId="3901115823" sldId="293"/>
            <ac:grpSpMk id="5" creationId="{3AEA082E-2CFD-4915-9F9D-01E3C0F6B79E}"/>
          </ac:grpSpMkLst>
        </pc:grpChg>
        <pc:grpChg chg="mod">
          <ac:chgData name="Tami Wood" userId="1e9c381b-97a4-48fe-8caa-a14376b20b6a" providerId="ADAL" clId="{2EC93CD6-B26C-4549-ABB8-E1EB23E023F5}" dt="2022-11-10T17:12:13.072" v="81" actId="14100"/>
          <ac:grpSpMkLst>
            <pc:docMk/>
            <pc:sldMk cId="3901115823" sldId="293"/>
            <ac:grpSpMk id="25" creationId="{9A093598-AEC2-4FB6-BFDB-8C489F393B6D}"/>
          </ac:grpSpMkLst>
        </pc:grpChg>
        <pc:grpChg chg="mod">
          <ac:chgData name="Tami Wood" userId="1e9c381b-97a4-48fe-8caa-a14376b20b6a" providerId="ADAL" clId="{2EC93CD6-B26C-4549-ABB8-E1EB23E023F5}" dt="2022-11-10T17:12:13.072" v="81" actId="14100"/>
          <ac:grpSpMkLst>
            <pc:docMk/>
            <pc:sldMk cId="3901115823" sldId="293"/>
            <ac:grpSpMk id="37" creationId="{FCA0CD3E-6DCE-4FA6-A45C-9B8C776E0C83}"/>
          </ac:grpSpMkLst>
        </pc:grpChg>
        <pc:grpChg chg="mod">
          <ac:chgData name="Tami Wood" userId="1e9c381b-97a4-48fe-8caa-a14376b20b6a" providerId="ADAL" clId="{2EC93CD6-B26C-4549-ABB8-E1EB23E023F5}" dt="2022-11-10T17:12:13.072" v="81" actId="14100"/>
          <ac:grpSpMkLst>
            <pc:docMk/>
            <pc:sldMk cId="3901115823" sldId="293"/>
            <ac:grpSpMk id="57" creationId="{7114B481-1690-4651-9AFE-078228D897DD}"/>
          </ac:grpSpMkLst>
        </pc:grpChg>
      </pc:sldChg>
      <pc:sldChg chg="modSp mod">
        <pc:chgData name="Tami Wood" userId="1e9c381b-97a4-48fe-8caa-a14376b20b6a" providerId="ADAL" clId="{2EC93CD6-B26C-4549-ABB8-E1EB23E023F5}" dt="2022-11-10T17:15:50.953" v="82" actId="14100"/>
        <pc:sldMkLst>
          <pc:docMk/>
          <pc:sldMk cId="3719439234" sldId="296"/>
        </pc:sldMkLst>
        <pc:picChg chg="mod">
          <ac:chgData name="Tami Wood" userId="1e9c381b-97a4-48fe-8caa-a14376b20b6a" providerId="ADAL" clId="{2EC93CD6-B26C-4549-ABB8-E1EB23E023F5}" dt="2022-11-10T17:15:50.953" v="82" actId="14100"/>
          <ac:picMkLst>
            <pc:docMk/>
            <pc:sldMk cId="3719439234" sldId="296"/>
            <ac:picMk id="6" creationId="{0C07D9D4-FB01-4823-880E-A832CA42F313}"/>
          </ac:picMkLst>
        </pc:picChg>
      </pc:sldChg>
      <pc:sldChg chg="modNotesTx">
        <pc:chgData name="Tami Wood" userId="1e9c381b-97a4-48fe-8caa-a14376b20b6a" providerId="ADAL" clId="{2EC93CD6-B26C-4549-ABB8-E1EB23E023F5}" dt="2022-11-10T17:28:35.383" v="92" actId="20577"/>
        <pc:sldMkLst>
          <pc:docMk/>
          <pc:sldMk cId="4120298351" sldId="304"/>
        </pc:sldMkLst>
      </pc:sldChg>
      <pc:sldChg chg="modSp mod">
        <pc:chgData name="Tami Wood" userId="1e9c381b-97a4-48fe-8caa-a14376b20b6a" providerId="ADAL" clId="{2EC93CD6-B26C-4549-ABB8-E1EB23E023F5}" dt="2022-11-10T17:05:44.730" v="80" actId="1076"/>
        <pc:sldMkLst>
          <pc:docMk/>
          <pc:sldMk cId="2736257410" sldId="431"/>
        </pc:sldMkLst>
        <pc:spChg chg="mod">
          <ac:chgData name="Tami Wood" userId="1e9c381b-97a4-48fe-8caa-a14376b20b6a" providerId="ADAL" clId="{2EC93CD6-B26C-4549-ABB8-E1EB23E023F5}" dt="2022-11-10T17:05:44.730" v="80" actId="1076"/>
          <ac:spMkLst>
            <pc:docMk/>
            <pc:sldMk cId="2736257410" sldId="431"/>
            <ac:spMk id="113"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4"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5"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6"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7"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8"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19"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0"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1"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2"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3"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4"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5"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6"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7"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8"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29"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30" creationId="{00000000-0000-0000-0000-000000000000}"/>
          </ac:spMkLst>
        </pc:spChg>
        <pc:spChg chg="mod">
          <ac:chgData name="Tami Wood" userId="1e9c381b-97a4-48fe-8caa-a14376b20b6a" providerId="ADAL" clId="{2EC93CD6-B26C-4549-ABB8-E1EB23E023F5}" dt="2022-11-10T17:05:44.730" v="80" actId="1076"/>
          <ac:spMkLst>
            <pc:docMk/>
            <pc:sldMk cId="2736257410" sldId="431"/>
            <ac:spMk id="131" creationId="{00000000-0000-0000-0000-000000000000}"/>
          </ac:spMkLst>
        </pc:spChg>
        <pc:spChg chg="mod">
          <ac:chgData name="Tami Wood" userId="1e9c381b-97a4-48fe-8caa-a14376b20b6a" providerId="ADAL" clId="{2EC93CD6-B26C-4549-ABB8-E1EB23E023F5}" dt="2022-11-10T17:04:20.283" v="79" actId="1076"/>
          <ac:spMkLst>
            <pc:docMk/>
            <pc:sldMk cId="2736257410" sldId="431"/>
            <ac:spMk id="224" creationId="{C74A8FB3-D36F-4C17-9370-EF492CEF791B}"/>
          </ac:spMkLst>
        </pc:spChg>
        <pc:grpChg chg="mod">
          <ac:chgData name="Tami Wood" userId="1e9c381b-97a4-48fe-8caa-a14376b20b6a" providerId="ADAL" clId="{2EC93CD6-B26C-4549-ABB8-E1EB23E023F5}" dt="2022-11-10T17:05:44.730" v="80" actId="1076"/>
          <ac:grpSpMkLst>
            <pc:docMk/>
            <pc:sldMk cId="2736257410" sldId="431"/>
            <ac:grpSpMk id="112" creationId="{00000000-0000-0000-0000-000000000000}"/>
          </ac:grpSpMkLst>
        </pc:grpChg>
      </pc:sldChg>
      <pc:sldChg chg="add del">
        <pc:chgData name="Tami Wood" userId="1e9c381b-97a4-48fe-8caa-a14376b20b6a" providerId="ADAL" clId="{2EC93CD6-B26C-4549-ABB8-E1EB23E023F5}" dt="2022-11-08T22:43:26.675" v="77" actId="2696"/>
        <pc:sldMkLst>
          <pc:docMk/>
          <pc:sldMk cId="2590090693" sldId="446"/>
        </pc:sldMkLst>
      </pc:sldChg>
      <pc:sldChg chg="modSp mod">
        <pc:chgData name="Tami Wood" userId="1e9c381b-97a4-48fe-8caa-a14376b20b6a" providerId="ADAL" clId="{2EC93CD6-B26C-4549-ABB8-E1EB23E023F5}" dt="2022-11-10T20:53:28.087" v="160" actId="122"/>
        <pc:sldMkLst>
          <pc:docMk/>
          <pc:sldMk cId="2512775041" sldId="449"/>
        </pc:sldMkLst>
        <pc:spChg chg="mod">
          <ac:chgData name="Tami Wood" userId="1e9c381b-97a4-48fe-8caa-a14376b20b6a" providerId="ADAL" clId="{2EC93CD6-B26C-4549-ABB8-E1EB23E023F5}" dt="2022-11-10T20:53:28.087" v="160" actId="122"/>
          <ac:spMkLst>
            <pc:docMk/>
            <pc:sldMk cId="2512775041" sldId="449"/>
            <ac:spMk id="2" creationId="{3550CB06-CAF3-477B-A48C-8A1E261D276F}"/>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3A3A100-E434-436E-AA22-9122DFD99095}" type="doc">
      <dgm:prSet loTypeId="urn:microsoft.com/office/officeart/2008/layout/NameandTitleOrganizationalChart" loCatId="hierarchy" qsTypeId="urn:microsoft.com/office/officeart/2005/8/quickstyle/simple1" qsCatId="simple" csTypeId="urn:microsoft.com/office/officeart/2005/8/colors/accent1_2" csCatId="accent1" phldr="1"/>
      <dgm:spPr/>
      <dgm:t>
        <a:bodyPr/>
        <a:lstStyle/>
        <a:p>
          <a:endParaRPr lang="en-US"/>
        </a:p>
      </dgm:t>
    </dgm:pt>
    <dgm:pt modelId="{523309DD-35FF-4AD8-8970-9F68E825F64E}">
      <dgm:prSet phldrT="[Text]"/>
      <dgm:spPr>
        <a:solidFill>
          <a:schemeClr val="accent5">
            <a:lumMod val="75000"/>
          </a:schemeClr>
        </a:solidFill>
      </dgm:spPr>
      <dgm:t>
        <a:bodyPr/>
        <a:lstStyle/>
        <a:p>
          <a:r>
            <a:rPr lang="en-US" dirty="0"/>
            <a:t>Assistant Secretary for Preparedness &amp; Response</a:t>
          </a:r>
        </a:p>
      </dgm:t>
    </dgm:pt>
    <dgm:pt modelId="{A20E8807-A62A-402E-AD04-26D4F41A0200}" type="parTrans" cxnId="{76F8D7DD-4242-4E36-9C4B-973A3EF6E06A}">
      <dgm:prSet/>
      <dgm:spPr/>
      <dgm:t>
        <a:bodyPr/>
        <a:lstStyle/>
        <a:p>
          <a:endParaRPr lang="en-US"/>
        </a:p>
      </dgm:t>
    </dgm:pt>
    <dgm:pt modelId="{BA34827F-3AFD-4F92-8584-FB4D3A8144E1}" type="sibTrans" cxnId="{76F8D7DD-4242-4E36-9C4B-973A3EF6E06A}">
      <dgm:prSet/>
      <dgm:spPr/>
      <dgm:t>
        <a:bodyPr/>
        <a:lstStyle/>
        <a:p>
          <a:pPr algn="ctr"/>
          <a:r>
            <a:rPr lang="en-US" dirty="0"/>
            <a:t>Region #7 Coordinator,                            Angela </a:t>
          </a:r>
          <a:r>
            <a:rPr lang="en-US" dirty="0" err="1"/>
            <a:t>Krutzinger</a:t>
          </a:r>
          <a:endParaRPr lang="en-US" dirty="0"/>
        </a:p>
      </dgm:t>
    </dgm:pt>
    <dgm:pt modelId="{E6FA2B91-3A3F-4BA0-AD7F-C3648A6CA89B}" type="asst">
      <dgm:prSet phldrT="[Text]"/>
      <dgm:spPr>
        <a:solidFill>
          <a:schemeClr val="accent5">
            <a:lumMod val="75000"/>
          </a:schemeClr>
        </a:solidFill>
      </dgm:spPr>
      <dgm:t>
        <a:bodyPr/>
        <a:lstStyle/>
        <a:p>
          <a:r>
            <a:rPr lang="en-US" dirty="0"/>
            <a:t>Kansas Dept. of Health &amp; Environment</a:t>
          </a:r>
        </a:p>
      </dgm:t>
    </dgm:pt>
    <dgm:pt modelId="{F22DAF9A-7330-47F8-9881-1A510A63AB2D}" type="parTrans" cxnId="{5AA9F946-C34D-43F8-B4E8-7262CC959022}">
      <dgm:prSet/>
      <dgm:spPr>
        <a:ln>
          <a:noFill/>
        </a:ln>
      </dgm:spPr>
      <dgm:t>
        <a:bodyPr/>
        <a:lstStyle/>
        <a:p>
          <a:endParaRPr lang="en-US"/>
        </a:p>
      </dgm:t>
    </dgm:pt>
    <dgm:pt modelId="{3FB0A9EE-4234-468F-9C8D-3E339C674CF4}" type="sibTrans" cxnId="{5AA9F946-C34D-43F8-B4E8-7262CC959022}">
      <dgm:prSet/>
      <dgm:spPr/>
      <dgm:t>
        <a:bodyPr/>
        <a:lstStyle/>
        <a:p>
          <a:pPr algn="ctr">
            <a:lnSpc>
              <a:spcPct val="100000"/>
            </a:lnSpc>
            <a:spcAft>
              <a:spcPts val="0"/>
            </a:spcAft>
          </a:pPr>
          <a:r>
            <a:rPr lang="en-US" dirty="0"/>
            <a:t>Office of Emergency Preparedness</a:t>
          </a:r>
        </a:p>
        <a:p>
          <a:pPr algn="ctr">
            <a:lnSpc>
              <a:spcPct val="100000"/>
            </a:lnSpc>
            <a:spcAft>
              <a:spcPts val="0"/>
            </a:spcAft>
          </a:pPr>
          <a:r>
            <a:rPr lang="en-US" dirty="0"/>
            <a:t>State Steering Committee</a:t>
          </a:r>
        </a:p>
      </dgm:t>
    </dgm:pt>
    <dgm:pt modelId="{C8DD5F17-EF88-4C50-AEFA-88EF0BCC3BEE}">
      <dgm:prSet phldrT="[Text]"/>
      <dgm:spPr>
        <a:solidFill>
          <a:schemeClr val="accent5">
            <a:lumMod val="75000"/>
          </a:schemeClr>
        </a:solidFill>
      </dgm:spPr>
      <dgm:t>
        <a:bodyPr/>
        <a:lstStyle/>
        <a:p>
          <a:r>
            <a:rPr lang="en-US" dirty="0"/>
            <a:t>Healthcare Coalition Partners of KS, LLC</a:t>
          </a:r>
        </a:p>
      </dgm:t>
    </dgm:pt>
    <dgm:pt modelId="{D585312A-C5EE-4EAA-AB86-4A6954371964}" type="parTrans" cxnId="{A500C444-2C78-482C-8724-CD70D7917232}">
      <dgm:prSet/>
      <dgm:spPr>
        <a:ln>
          <a:solidFill>
            <a:schemeClr val="tx1"/>
          </a:solidFill>
        </a:ln>
      </dgm:spPr>
      <dgm:t>
        <a:bodyPr/>
        <a:lstStyle/>
        <a:p>
          <a:endParaRPr lang="en-US"/>
        </a:p>
      </dgm:t>
    </dgm:pt>
    <dgm:pt modelId="{21B7F4C7-262F-414B-AAC8-71700251099F}" type="sibTrans" cxnId="{A500C444-2C78-482C-8724-CD70D7917232}">
      <dgm:prSet/>
      <dgm:spPr/>
      <dgm:t>
        <a:bodyPr/>
        <a:lstStyle/>
        <a:p>
          <a:pPr algn="ctr"/>
          <a:r>
            <a:rPr lang="en-US" dirty="0"/>
            <a:t>Readiness &amp; Response Coordinators</a:t>
          </a:r>
        </a:p>
      </dgm:t>
    </dgm:pt>
    <dgm:pt modelId="{2961C41E-5C9F-4093-9CCB-984541FCFBA4}">
      <dgm:prSet phldrT="[Text]"/>
      <dgm:spPr>
        <a:solidFill>
          <a:schemeClr val="accent5">
            <a:lumMod val="75000"/>
          </a:schemeClr>
        </a:solidFill>
      </dgm:spPr>
      <dgm:t>
        <a:bodyPr/>
        <a:lstStyle/>
        <a:p>
          <a:r>
            <a:rPr lang="en-US" dirty="0"/>
            <a:t>Healthcare Coalitions</a:t>
          </a:r>
        </a:p>
      </dgm:t>
    </dgm:pt>
    <dgm:pt modelId="{0E0E2CB9-8255-4681-A13D-09836833C16E}" type="parTrans" cxnId="{EDF99928-A189-4248-A0F4-B5F9B4AEF099}">
      <dgm:prSet/>
      <dgm:spPr>
        <a:solidFill>
          <a:schemeClr val="tx1"/>
        </a:solidFill>
        <a:ln>
          <a:solidFill>
            <a:schemeClr val="tx1"/>
          </a:solidFill>
        </a:ln>
      </dgm:spPr>
      <dgm:t>
        <a:bodyPr/>
        <a:lstStyle/>
        <a:p>
          <a:endParaRPr lang="en-US"/>
        </a:p>
      </dgm:t>
    </dgm:pt>
    <dgm:pt modelId="{1531A282-931B-4A8D-81E9-C205F63F0613}" type="sibTrans" cxnId="{EDF99928-A189-4248-A0F4-B5F9B4AEF099}">
      <dgm:prSet/>
      <dgm:spPr/>
      <dgm:t>
        <a:bodyPr/>
        <a:lstStyle/>
        <a:p>
          <a:pPr algn="ctr"/>
          <a:r>
            <a:rPr lang="en-US" dirty="0"/>
            <a:t>Executive Committee, Membership</a:t>
          </a:r>
        </a:p>
      </dgm:t>
    </dgm:pt>
    <dgm:pt modelId="{21E14EA1-BBEE-4ABF-9A83-A4966326158A}" type="pres">
      <dgm:prSet presAssocID="{23A3A100-E434-436E-AA22-9122DFD99095}" presName="hierChild1" presStyleCnt="0">
        <dgm:presLayoutVars>
          <dgm:orgChart val="1"/>
          <dgm:chPref val="1"/>
          <dgm:dir/>
          <dgm:animOne val="branch"/>
          <dgm:animLvl val="lvl"/>
          <dgm:resizeHandles/>
        </dgm:presLayoutVars>
      </dgm:prSet>
      <dgm:spPr/>
    </dgm:pt>
    <dgm:pt modelId="{D752B8A5-B509-419F-A37B-F425CE8AE35D}" type="pres">
      <dgm:prSet presAssocID="{523309DD-35FF-4AD8-8970-9F68E825F64E}" presName="hierRoot1" presStyleCnt="0">
        <dgm:presLayoutVars>
          <dgm:hierBranch val="init"/>
        </dgm:presLayoutVars>
      </dgm:prSet>
      <dgm:spPr/>
    </dgm:pt>
    <dgm:pt modelId="{3C820839-8A64-4E17-B4D3-136AFADB7520}" type="pres">
      <dgm:prSet presAssocID="{523309DD-35FF-4AD8-8970-9F68E825F64E}" presName="rootComposite1" presStyleCnt="0"/>
      <dgm:spPr/>
    </dgm:pt>
    <dgm:pt modelId="{A0069DA2-B043-49C2-BA54-93A8BD49B15F}" type="pres">
      <dgm:prSet presAssocID="{523309DD-35FF-4AD8-8970-9F68E825F64E}" presName="rootText1" presStyleLbl="node0" presStyleIdx="0" presStyleCnt="1" custScaleX="139867">
        <dgm:presLayoutVars>
          <dgm:chMax/>
          <dgm:chPref val="3"/>
        </dgm:presLayoutVars>
      </dgm:prSet>
      <dgm:spPr/>
    </dgm:pt>
    <dgm:pt modelId="{70CA3D39-5839-4597-AB7F-0C17ADB7869F}" type="pres">
      <dgm:prSet presAssocID="{523309DD-35FF-4AD8-8970-9F68E825F64E}" presName="titleText1" presStyleLbl="fgAcc0" presStyleIdx="0" presStyleCnt="1" custScaleX="121007" custScaleY="187210" custLinFactNeighborX="57950">
        <dgm:presLayoutVars>
          <dgm:chMax val="0"/>
          <dgm:chPref val="0"/>
        </dgm:presLayoutVars>
      </dgm:prSet>
      <dgm:spPr/>
    </dgm:pt>
    <dgm:pt modelId="{39A34F06-D876-4B86-BE71-C9346CEF7BE9}" type="pres">
      <dgm:prSet presAssocID="{523309DD-35FF-4AD8-8970-9F68E825F64E}" presName="rootConnector1" presStyleLbl="node1" presStyleIdx="0" presStyleCnt="2"/>
      <dgm:spPr/>
    </dgm:pt>
    <dgm:pt modelId="{E5EC0472-E39A-4A17-B2D6-E52344B83269}" type="pres">
      <dgm:prSet presAssocID="{523309DD-35FF-4AD8-8970-9F68E825F64E}" presName="hierChild2" presStyleCnt="0"/>
      <dgm:spPr/>
    </dgm:pt>
    <dgm:pt modelId="{71B9271B-240E-4384-9165-EBB577D2FFFF}" type="pres">
      <dgm:prSet presAssocID="{D585312A-C5EE-4EAA-AB86-4A6954371964}" presName="Name37" presStyleLbl="parChTrans1D2" presStyleIdx="0" presStyleCnt="3"/>
      <dgm:spPr/>
    </dgm:pt>
    <dgm:pt modelId="{A9861C93-5E04-4A04-B309-6619409F12D6}" type="pres">
      <dgm:prSet presAssocID="{C8DD5F17-EF88-4C50-AEFA-88EF0BCC3BEE}" presName="hierRoot2" presStyleCnt="0">
        <dgm:presLayoutVars>
          <dgm:hierBranch val="init"/>
        </dgm:presLayoutVars>
      </dgm:prSet>
      <dgm:spPr/>
    </dgm:pt>
    <dgm:pt modelId="{64D8708F-148A-4473-AC0E-6A5C0A53D5D3}" type="pres">
      <dgm:prSet presAssocID="{C8DD5F17-EF88-4C50-AEFA-88EF0BCC3BEE}" presName="rootComposite" presStyleCnt="0"/>
      <dgm:spPr/>
    </dgm:pt>
    <dgm:pt modelId="{70823FE1-FCFB-43F1-BC39-E81F626E9F49}" type="pres">
      <dgm:prSet presAssocID="{C8DD5F17-EF88-4C50-AEFA-88EF0BCC3BEE}" presName="rootText" presStyleLbl="node1" presStyleIdx="0" presStyleCnt="2" custScaleX="147313" custScaleY="98255" custLinFactNeighborY="-9018">
        <dgm:presLayoutVars>
          <dgm:chMax/>
          <dgm:chPref val="3"/>
        </dgm:presLayoutVars>
      </dgm:prSet>
      <dgm:spPr/>
    </dgm:pt>
    <dgm:pt modelId="{1B22D211-DBD5-491D-8E32-6432F51A6FA3}" type="pres">
      <dgm:prSet presAssocID="{C8DD5F17-EF88-4C50-AEFA-88EF0BCC3BEE}" presName="titleText2" presStyleLbl="fgAcc1" presStyleIdx="0" presStyleCnt="2" custScaleX="150459" custScaleY="133806" custLinFactNeighborX="866" custLinFactNeighborY="673">
        <dgm:presLayoutVars>
          <dgm:chMax val="0"/>
          <dgm:chPref val="0"/>
        </dgm:presLayoutVars>
      </dgm:prSet>
      <dgm:spPr/>
    </dgm:pt>
    <dgm:pt modelId="{9DE2FBD9-EF5E-41A6-9A75-E54E58C16691}" type="pres">
      <dgm:prSet presAssocID="{C8DD5F17-EF88-4C50-AEFA-88EF0BCC3BEE}" presName="rootConnector" presStyleLbl="node2" presStyleIdx="0" presStyleCnt="0"/>
      <dgm:spPr/>
    </dgm:pt>
    <dgm:pt modelId="{0C724630-3D88-4B41-8152-ED5001BDB0B5}" type="pres">
      <dgm:prSet presAssocID="{C8DD5F17-EF88-4C50-AEFA-88EF0BCC3BEE}" presName="hierChild4" presStyleCnt="0"/>
      <dgm:spPr/>
    </dgm:pt>
    <dgm:pt modelId="{4F7F1CFD-4875-4B76-8155-FB7EAF750F9F}" type="pres">
      <dgm:prSet presAssocID="{C8DD5F17-EF88-4C50-AEFA-88EF0BCC3BEE}" presName="hierChild5" presStyleCnt="0"/>
      <dgm:spPr/>
    </dgm:pt>
    <dgm:pt modelId="{7B5C33F5-EBCB-43D6-A005-ADD9ED4DBB1B}" type="pres">
      <dgm:prSet presAssocID="{0E0E2CB9-8255-4681-A13D-09836833C16E}" presName="Name37" presStyleLbl="parChTrans1D2" presStyleIdx="1" presStyleCnt="3"/>
      <dgm:spPr/>
    </dgm:pt>
    <dgm:pt modelId="{5B1394A1-F75B-49B9-BA29-029B87C72D1E}" type="pres">
      <dgm:prSet presAssocID="{2961C41E-5C9F-4093-9CCB-984541FCFBA4}" presName="hierRoot2" presStyleCnt="0">
        <dgm:presLayoutVars>
          <dgm:hierBranch val="init"/>
        </dgm:presLayoutVars>
      </dgm:prSet>
      <dgm:spPr/>
    </dgm:pt>
    <dgm:pt modelId="{54283EAE-227A-40BC-9A69-C62617C308A7}" type="pres">
      <dgm:prSet presAssocID="{2961C41E-5C9F-4093-9CCB-984541FCFBA4}" presName="rootComposite" presStyleCnt="0"/>
      <dgm:spPr/>
    </dgm:pt>
    <dgm:pt modelId="{F951043F-1B99-488B-9EB3-204F252BFD06}" type="pres">
      <dgm:prSet presAssocID="{2961C41E-5C9F-4093-9CCB-984541FCFBA4}" presName="rootText" presStyleLbl="node1" presStyleIdx="1" presStyleCnt="2" custScaleX="150857" custScaleY="44436" custLinFactNeighborY="31335">
        <dgm:presLayoutVars>
          <dgm:chMax/>
          <dgm:chPref val="3"/>
        </dgm:presLayoutVars>
      </dgm:prSet>
      <dgm:spPr/>
    </dgm:pt>
    <dgm:pt modelId="{8A49EA32-8AEB-4E32-AE1C-B09BD2620A41}" type="pres">
      <dgm:prSet presAssocID="{2961C41E-5C9F-4093-9CCB-984541FCFBA4}" presName="titleText2" presStyleLbl="fgAcc1" presStyleIdx="1" presStyleCnt="2" custScaleX="126517" custScaleY="134455" custLinFactNeighborX="22127" custLinFactNeighborY="73218">
        <dgm:presLayoutVars>
          <dgm:chMax val="0"/>
          <dgm:chPref val="0"/>
        </dgm:presLayoutVars>
      </dgm:prSet>
      <dgm:spPr/>
    </dgm:pt>
    <dgm:pt modelId="{062A4B5C-A92D-4A70-90DB-D9AF2430DB02}" type="pres">
      <dgm:prSet presAssocID="{2961C41E-5C9F-4093-9CCB-984541FCFBA4}" presName="rootConnector" presStyleLbl="node2" presStyleIdx="0" presStyleCnt="0"/>
      <dgm:spPr/>
    </dgm:pt>
    <dgm:pt modelId="{E73614FC-150A-426F-BF22-51CC7E57A4B4}" type="pres">
      <dgm:prSet presAssocID="{2961C41E-5C9F-4093-9CCB-984541FCFBA4}" presName="hierChild4" presStyleCnt="0"/>
      <dgm:spPr/>
    </dgm:pt>
    <dgm:pt modelId="{B8841538-7AF2-4F3C-AD3E-C3E5B1E772AC}" type="pres">
      <dgm:prSet presAssocID="{2961C41E-5C9F-4093-9CCB-984541FCFBA4}" presName="hierChild5" presStyleCnt="0"/>
      <dgm:spPr/>
    </dgm:pt>
    <dgm:pt modelId="{38354605-5021-4CEE-82D4-753F8EBC28D3}" type="pres">
      <dgm:prSet presAssocID="{523309DD-35FF-4AD8-8970-9F68E825F64E}" presName="hierChild3" presStyleCnt="0"/>
      <dgm:spPr/>
    </dgm:pt>
    <dgm:pt modelId="{05A5D52E-0FB1-4AE9-BDDF-AAEAF0C926E9}" type="pres">
      <dgm:prSet presAssocID="{F22DAF9A-7330-47F8-9881-1A510A63AB2D}" presName="Name96" presStyleLbl="parChTrans1D2" presStyleIdx="2" presStyleCnt="3"/>
      <dgm:spPr/>
    </dgm:pt>
    <dgm:pt modelId="{7FFAB032-0E00-4EEE-89C9-62BCA22A604A}" type="pres">
      <dgm:prSet presAssocID="{E6FA2B91-3A3F-4BA0-AD7F-C3648A6CA89B}" presName="hierRoot3" presStyleCnt="0">
        <dgm:presLayoutVars>
          <dgm:hierBranch val="init"/>
        </dgm:presLayoutVars>
      </dgm:prSet>
      <dgm:spPr/>
    </dgm:pt>
    <dgm:pt modelId="{5608DC5B-3136-41EB-B173-0D14DDD0F528}" type="pres">
      <dgm:prSet presAssocID="{E6FA2B91-3A3F-4BA0-AD7F-C3648A6CA89B}" presName="rootComposite3" presStyleCnt="0"/>
      <dgm:spPr/>
    </dgm:pt>
    <dgm:pt modelId="{F9DE87D7-3160-40E0-8C7F-AF2A571E3425}" type="pres">
      <dgm:prSet presAssocID="{E6FA2B91-3A3F-4BA0-AD7F-C3648A6CA89B}" presName="rootText3" presStyleLbl="asst1" presStyleIdx="0" presStyleCnt="1" custScaleX="150522" custLinFactNeighborX="93349" custLinFactNeighborY="-10762">
        <dgm:presLayoutVars>
          <dgm:chPref val="3"/>
        </dgm:presLayoutVars>
      </dgm:prSet>
      <dgm:spPr/>
    </dgm:pt>
    <dgm:pt modelId="{70867D42-C719-477E-B030-DBEABECCE08E}" type="pres">
      <dgm:prSet presAssocID="{E6FA2B91-3A3F-4BA0-AD7F-C3648A6CA89B}" presName="titleText3" presStyleLbl="fgAcc2" presStyleIdx="0" presStyleCnt="1" custScaleX="175132" custScaleY="182574" custLinFactX="100000" custLinFactNeighborX="102482" custLinFactNeighborY="-23283">
        <dgm:presLayoutVars>
          <dgm:chMax val="0"/>
          <dgm:chPref val="0"/>
        </dgm:presLayoutVars>
      </dgm:prSet>
      <dgm:spPr/>
    </dgm:pt>
    <dgm:pt modelId="{5AEB382F-3852-455D-9ACE-020BB104A629}" type="pres">
      <dgm:prSet presAssocID="{E6FA2B91-3A3F-4BA0-AD7F-C3648A6CA89B}" presName="rootConnector3" presStyleLbl="asst1" presStyleIdx="0" presStyleCnt="1"/>
      <dgm:spPr/>
    </dgm:pt>
    <dgm:pt modelId="{656CCEC0-CD15-4556-A437-61AEF1F952E1}" type="pres">
      <dgm:prSet presAssocID="{E6FA2B91-3A3F-4BA0-AD7F-C3648A6CA89B}" presName="hierChild6" presStyleCnt="0"/>
      <dgm:spPr/>
    </dgm:pt>
    <dgm:pt modelId="{A439C370-E756-4E4D-A0AB-D93147844044}" type="pres">
      <dgm:prSet presAssocID="{E6FA2B91-3A3F-4BA0-AD7F-C3648A6CA89B}" presName="hierChild7" presStyleCnt="0"/>
      <dgm:spPr/>
    </dgm:pt>
  </dgm:ptLst>
  <dgm:cxnLst>
    <dgm:cxn modelId="{AE716619-448A-4342-ADFA-A1D8DB79A858}" type="presOf" srcId="{D585312A-C5EE-4EAA-AB86-4A6954371964}" destId="{71B9271B-240E-4384-9165-EBB577D2FFFF}" srcOrd="0" destOrd="0" presId="urn:microsoft.com/office/officeart/2008/layout/NameandTitleOrganizationalChart"/>
    <dgm:cxn modelId="{62099720-DD35-46E3-8C5F-8F70A89410F9}" type="presOf" srcId="{23A3A100-E434-436E-AA22-9122DFD99095}" destId="{21E14EA1-BBEE-4ABF-9A83-A4966326158A}" srcOrd="0" destOrd="0" presId="urn:microsoft.com/office/officeart/2008/layout/NameandTitleOrganizationalChart"/>
    <dgm:cxn modelId="{EDF99928-A189-4248-A0F4-B5F9B4AEF099}" srcId="{523309DD-35FF-4AD8-8970-9F68E825F64E}" destId="{2961C41E-5C9F-4093-9CCB-984541FCFBA4}" srcOrd="2" destOrd="0" parTransId="{0E0E2CB9-8255-4681-A13D-09836833C16E}" sibTransId="{1531A282-931B-4A8D-81E9-C205F63F0613}"/>
    <dgm:cxn modelId="{E2E29641-0E8E-4E0E-8C6D-69473A068C5C}" type="presOf" srcId="{1531A282-931B-4A8D-81E9-C205F63F0613}" destId="{8A49EA32-8AEB-4E32-AE1C-B09BD2620A41}" srcOrd="0" destOrd="0" presId="urn:microsoft.com/office/officeart/2008/layout/NameandTitleOrganizationalChart"/>
    <dgm:cxn modelId="{A500C444-2C78-482C-8724-CD70D7917232}" srcId="{523309DD-35FF-4AD8-8970-9F68E825F64E}" destId="{C8DD5F17-EF88-4C50-AEFA-88EF0BCC3BEE}" srcOrd="1" destOrd="0" parTransId="{D585312A-C5EE-4EAA-AB86-4A6954371964}" sibTransId="{21B7F4C7-262F-414B-AAC8-71700251099F}"/>
    <dgm:cxn modelId="{5AA9F946-C34D-43F8-B4E8-7262CC959022}" srcId="{523309DD-35FF-4AD8-8970-9F68E825F64E}" destId="{E6FA2B91-3A3F-4BA0-AD7F-C3648A6CA89B}" srcOrd="0" destOrd="0" parTransId="{F22DAF9A-7330-47F8-9881-1A510A63AB2D}" sibTransId="{3FB0A9EE-4234-468F-9C8D-3E339C674CF4}"/>
    <dgm:cxn modelId="{61ECF547-2212-451F-93F3-A3BEEA3EC83F}" type="presOf" srcId="{E6FA2B91-3A3F-4BA0-AD7F-C3648A6CA89B}" destId="{F9DE87D7-3160-40E0-8C7F-AF2A571E3425}" srcOrd="0" destOrd="0" presId="urn:microsoft.com/office/officeart/2008/layout/NameandTitleOrganizationalChart"/>
    <dgm:cxn modelId="{A6139B6A-4C7B-4610-ADDE-4A58A8C0F934}" type="presOf" srcId="{0E0E2CB9-8255-4681-A13D-09836833C16E}" destId="{7B5C33F5-EBCB-43D6-A005-ADD9ED4DBB1B}" srcOrd="0" destOrd="0" presId="urn:microsoft.com/office/officeart/2008/layout/NameandTitleOrganizationalChart"/>
    <dgm:cxn modelId="{34FB166C-28A5-4A65-B7E2-AD79FF612EA2}" type="presOf" srcId="{C8DD5F17-EF88-4C50-AEFA-88EF0BCC3BEE}" destId="{70823FE1-FCFB-43F1-BC39-E81F626E9F49}" srcOrd="0" destOrd="0" presId="urn:microsoft.com/office/officeart/2008/layout/NameandTitleOrganizationalChart"/>
    <dgm:cxn modelId="{62AC346F-10D5-453B-AB0D-7EA96AE41295}" type="presOf" srcId="{E6FA2B91-3A3F-4BA0-AD7F-C3648A6CA89B}" destId="{5AEB382F-3852-455D-9ACE-020BB104A629}" srcOrd="1" destOrd="0" presId="urn:microsoft.com/office/officeart/2008/layout/NameandTitleOrganizationalChart"/>
    <dgm:cxn modelId="{04FAB04F-DF90-4F3A-8806-18C0E8D5EC85}" type="presOf" srcId="{2961C41E-5C9F-4093-9CCB-984541FCFBA4}" destId="{F951043F-1B99-488B-9EB3-204F252BFD06}" srcOrd="0" destOrd="0" presId="urn:microsoft.com/office/officeart/2008/layout/NameandTitleOrganizationalChart"/>
    <dgm:cxn modelId="{14271D54-800E-445E-BDB2-A39BF3F964AD}" type="presOf" srcId="{21B7F4C7-262F-414B-AAC8-71700251099F}" destId="{1B22D211-DBD5-491D-8E32-6432F51A6FA3}" srcOrd="0" destOrd="0" presId="urn:microsoft.com/office/officeart/2008/layout/NameandTitleOrganizationalChart"/>
    <dgm:cxn modelId="{272F3F7A-8747-40BC-96B3-2B5876F99B8F}" type="presOf" srcId="{2961C41E-5C9F-4093-9CCB-984541FCFBA4}" destId="{062A4B5C-A92D-4A70-90DB-D9AF2430DB02}" srcOrd="1" destOrd="0" presId="urn:microsoft.com/office/officeart/2008/layout/NameandTitleOrganizationalChart"/>
    <dgm:cxn modelId="{04816B95-4A46-4955-9901-89D51B1F3B33}" type="presOf" srcId="{BA34827F-3AFD-4F92-8584-FB4D3A8144E1}" destId="{70CA3D39-5839-4597-AB7F-0C17ADB7869F}" srcOrd="0" destOrd="0" presId="urn:microsoft.com/office/officeart/2008/layout/NameandTitleOrganizationalChart"/>
    <dgm:cxn modelId="{9B004C9E-E648-4BF4-9854-63C13F5338B7}" type="presOf" srcId="{C8DD5F17-EF88-4C50-AEFA-88EF0BCC3BEE}" destId="{9DE2FBD9-EF5E-41A6-9A75-E54E58C16691}" srcOrd="1" destOrd="0" presId="urn:microsoft.com/office/officeart/2008/layout/NameandTitleOrganizationalChart"/>
    <dgm:cxn modelId="{DF08AFAD-CE3C-4DF6-8C95-729ED1356E75}" type="presOf" srcId="{523309DD-35FF-4AD8-8970-9F68E825F64E}" destId="{A0069DA2-B043-49C2-BA54-93A8BD49B15F}" srcOrd="0" destOrd="0" presId="urn:microsoft.com/office/officeart/2008/layout/NameandTitleOrganizationalChart"/>
    <dgm:cxn modelId="{C93AA1B4-884A-4F1D-B25C-DEBDBB56206C}" type="presOf" srcId="{523309DD-35FF-4AD8-8970-9F68E825F64E}" destId="{39A34F06-D876-4B86-BE71-C9346CEF7BE9}" srcOrd="1" destOrd="0" presId="urn:microsoft.com/office/officeart/2008/layout/NameandTitleOrganizationalChart"/>
    <dgm:cxn modelId="{9D678BD4-7F4D-4562-89F2-A2801FC9245D}" type="presOf" srcId="{F22DAF9A-7330-47F8-9881-1A510A63AB2D}" destId="{05A5D52E-0FB1-4AE9-BDDF-AAEAF0C926E9}" srcOrd="0" destOrd="0" presId="urn:microsoft.com/office/officeart/2008/layout/NameandTitleOrganizationalChart"/>
    <dgm:cxn modelId="{76F8D7DD-4242-4E36-9C4B-973A3EF6E06A}" srcId="{23A3A100-E434-436E-AA22-9122DFD99095}" destId="{523309DD-35FF-4AD8-8970-9F68E825F64E}" srcOrd="0" destOrd="0" parTransId="{A20E8807-A62A-402E-AD04-26D4F41A0200}" sibTransId="{BA34827F-3AFD-4F92-8584-FB4D3A8144E1}"/>
    <dgm:cxn modelId="{157EB7E7-DBD8-477D-9898-0F3F28BDCF6F}" type="presOf" srcId="{3FB0A9EE-4234-468F-9C8D-3E339C674CF4}" destId="{70867D42-C719-477E-B030-DBEABECCE08E}" srcOrd="0" destOrd="0" presId="urn:microsoft.com/office/officeart/2008/layout/NameandTitleOrganizationalChart"/>
    <dgm:cxn modelId="{001C6CA5-E69F-483F-9BE3-865B18D710C2}" type="presParOf" srcId="{21E14EA1-BBEE-4ABF-9A83-A4966326158A}" destId="{D752B8A5-B509-419F-A37B-F425CE8AE35D}" srcOrd="0" destOrd="0" presId="urn:microsoft.com/office/officeart/2008/layout/NameandTitleOrganizationalChart"/>
    <dgm:cxn modelId="{6119A592-0985-481A-AF55-977337F0C65E}" type="presParOf" srcId="{D752B8A5-B509-419F-A37B-F425CE8AE35D}" destId="{3C820839-8A64-4E17-B4D3-136AFADB7520}" srcOrd="0" destOrd="0" presId="urn:microsoft.com/office/officeart/2008/layout/NameandTitleOrganizationalChart"/>
    <dgm:cxn modelId="{A70D3B57-6215-49C5-A3CE-5045E02B4341}" type="presParOf" srcId="{3C820839-8A64-4E17-B4D3-136AFADB7520}" destId="{A0069DA2-B043-49C2-BA54-93A8BD49B15F}" srcOrd="0" destOrd="0" presId="urn:microsoft.com/office/officeart/2008/layout/NameandTitleOrganizationalChart"/>
    <dgm:cxn modelId="{C474BEE4-8F7F-4524-B97F-6DFE89149DFD}" type="presParOf" srcId="{3C820839-8A64-4E17-B4D3-136AFADB7520}" destId="{70CA3D39-5839-4597-AB7F-0C17ADB7869F}" srcOrd="1" destOrd="0" presId="urn:microsoft.com/office/officeart/2008/layout/NameandTitleOrganizationalChart"/>
    <dgm:cxn modelId="{DBC40FFA-8A20-45F4-A17B-4CBCBCE0B4ED}" type="presParOf" srcId="{3C820839-8A64-4E17-B4D3-136AFADB7520}" destId="{39A34F06-D876-4B86-BE71-C9346CEF7BE9}" srcOrd="2" destOrd="0" presId="urn:microsoft.com/office/officeart/2008/layout/NameandTitleOrganizationalChart"/>
    <dgm:cxn modelId="{3658B831-C13F-4B16-80FE-4FC029938DA9}" type="presParOf" srcId="{D752B8A5-B509-419F-A37B-F425CE8AE35D}" destId="{E5EC0472-E39A-4A17-B2D6-E52344B83269}" srcOrd="1" destOrd="0" presId="urn:microsoft.com/office/officeart/2008/layout/NameandTitleOrganizationalChart"/>
    <dgm:cxn modelId="{17641E7C-69D4-46E4-9974-5A43883B0D2E}" type="presParOf" srcId="{E5EC0472-E39A-4A17-B2D6-E52344B83269}" destId="{71B9271B-240E-4384-9165-EBB577D2FFFF}" srcOrd="0" destOrd="0" presId="urn:microsoft.com/office/officeart/2008/layout/NameandTitleOrganizationalChart"/>
    <dgm:cxn modelId="{141E5A5E-AA9F-47EE-8665-ACD6B2941338}" type="presParOf" srcId="{E5EC0472-E39A-4A17-B2D6-E52344B83269}" destId="{A9861C93-5E04-4A04-B309-6619409F12D6}" srcOrd="1" destOrd="0" presId="urn:microsoft.com/office/officeart/2008/layout/NameandTitleOrganizationalChart"/>
    <dgm:cxn modelId="{2C58FC5C-0656-4D54-8D47-B04E1CE611E0}" type="presParOf" srcId="{A9861C93-5E04-4A04-B309-6619409F12D6}" destId="{64D8708F-148A-4473-AC0E-6A5C0A53D5D3}" srcOrd="0" destOrd="0" presId="urn:microsoft.com/office/officeart/2008/layout/NameandTitleOrganizationalChart"/>
    <dgm:cxn modelId="{DD71A56B-2D6F-4FCC-8108-B769BD9A75B4}" type="presParOf" srcId="{64D8708F-148A-4473-AC0E-6A5C0A53D5D3}" destId="{70823FE1-FCFB-43F1-BC39-E81F626E9F49}" srcOrd="0" destOrd="0" presId="urn:microsoft.com/office/officeart/2008/layout/NameandTitleOrganizationalChart"/>
    <dgm:cxn modelId="{C400BB00-AD65-41C2-B83F-4135C61B01EC}" type="presParOf" srcId="{64D8708F-148A-4473-AC0E-6A5C0A53D5D3}" destId="{1B22D211-DBD5-491D-8E32-6432F51A6FA3}" srcOrd="1" destOrd="0" presId="urn:microsoft.com/office/officeart/2008/layout/NameandTitleOrganizationalChart"/>
    <dgm:cxn modelId="{857A8507-ACB6-471A-B46D-E9E85B74BC26}" type="presParOf" srcId="{64D8708F-148A-4473-AC0E-6A5C0A53D5D3}" destId="{9DE2FBD9-EF5E-41A6-9A75-E54E58C16691}" srcOrd="2" destOrd="0" presId="urn:microsoft.com/office/officeart/2008/layout/NameandTitleOrganizationalChart"/>
    <dgm:cxn modelId="{A32C70D8-9A28-4AFC-9685-36A1B7771EBA}" type="presParOf" srcId="{A9861C93-5E04-4A04-B309-6619409F12D6}" destId="{0C724630-3D88-4B41-8152-ED5001BDB0B5}" srcOrd="1" destOrd="0" presId="urn:microsoft.com/office/officeart/2008/layout/NameandTitleOrganizationalChart"/>
    <dgm:cxn modelId="{B08B20F2-20C8-486C-B439-A705C5D1BB26}" type="presParOf" srcId="{A9861C93-5E04-4A04-B309-6619409F12D6}" destId="{4F7F1CFD-4875-4B76-8155-FB7EAF750F9F}" srcOrd="2" destOrd="0" presId="urn:microsoft.com/office/officeart/2008/layout/NameandTitleOrganizationalChart"/>
    <dgm:cxn modelId="{388FE216-493A-4A48-9F35-006E9C7EED28}" type="presParOf" srcId="{E5EC0472-E39A-4A17-B2D6-E52344B83269}" destId="{7B5C33F5-EBCB-43D6-A005-ADD9ED4DBB1B}" srcOrd="2" destOrd="0" presId="urn:microsoft.com/office/officeart/2008/layout/NameandTitleOrganizationalChart"/>
    <dgm:cxn modelId="{F1093F46-7F36-4C26-B4A8-C43F078DEC8E}" type="presParOf" srcId="{E5EC0472-E39A-4A17-B2D6-E52344B83269}" destId="{5B1394A1-F75B-49B9-BA29-029B87C72D1E}" srcOrd="3" destOrd="0" presId="urn:microsoft.com/office/officeart/2008/layout/NameandTitleOrganizationalChart"/>
    <dgm:cxn modelId="{16770331-3142-4274-89C1-56E391403A6C}" type="presParOf" srcId="{5B1394A1-F75B-49B9-BA29-029B87C72D1E}" destId="{54283EAE-227A-40BC-9A69-C62617C308A7}" srcOrd="0" destOrd="0" presId="urn:microsoft.com/office/officeart/2008/layout/NameandTitleOrganizationalChart"/>
    <dgm:cxn modelId="{954374AF-F9D2-4FB1-A5E1-6F3C9C9EFF71}" type="presParOf" srcId="{54283EAE-227A-40BC-9A69-C62617C308A7}" destId="{F951043F-1B99-488B-9EB3-204F252BFD06}" srcOrd="0" destOrd="0" presId="urn:microsoft.com/office/officeart/2008/layout/NameandTitleOrganizationalChart"/>
    <dgm:cxn modelId="{6E64C270-6A54-4680-B782-65351A3945FD}" type="presParOf" srcId="{54283EAE-227A-40BC-9A69-C62617C308A7}" destId="{8A49EA32-8AEB-4E32-AE1C-B09BD2620A41}" srcOrd="1" destOrd="0" presId="urn:microsoft.com/office/officeart/2008/layout/NameandTitleOrganizationalChart"/>
    <dgm:cxn modelId="{EDC877D3-8AF9-4F18-A512-07031A363728}" type="presParOf" srcId="{54283EAE-227A-40BC-9A69-C62617C308A7}" destId="{062A4B5C-A92D-4A70-90DB-D9AF2430DB02}" srcOrd="2" destOrd="0" presId="urn:microsoft.com/office/officeart/2008/layout/NameandTitleOrganizationalChart"/>
    <dgm:cxn modelId="{840C40FC-A8A4-4AE2-A582-EE074DCC1B45}" type="presParOf" srcId="{5B1394A1-F75B-49B9-BA29-029B87C72D1E}" destId="{E73614FC-150A-426F-BF22-51CC7E57A4B4}" srcOrd="1" destOrd="0" presId="urn:microsoft.com/office/officeart/2008/layout/NameandTitleOrganizationalChart"/>
    <dgm:cxn modelId="{FC78F660-C03F-4D65-9EDF-95444A3EA0AA}" type="presParOf" srcId="{5B1394A1-F75B-49B9-BA29-029B87C72D1E}" destId="{B8841538-7AF2-4F3C-AD3E-C3E5B1E772AC}" srcOrd="2" destOrd="0" presId="urn:microsoft.com/office/officeart/2008/layout/NameandTitleOrganizationalChart"/>
    <dgm:cxn modelId="{2F87D31D-8DA0-4EB2-BA6C-BDA2727C50BE}" type="presParOf" srcId="{D752B8A5-B509-419F-A37B-F425CE8AE35D}" destId="{38354605-5021-4CEE-82D4-753F8EBC28D3}" srcOrd="2" destOrd="0" presId="urn:microsoft.com/office/officeart/2008/layout/NameandTitleOrganizationalChart"/>
    <dgm:cxn modelId="{22070DD0-64EA-46F1-8F23-6246064D979E}" type="presParOf" srcId="{38354605-5021-4CEE-82D4-753F8EBC28D3}" destId="{05A5D52E-0FB1-4AE9-BDDF-AAEAF0C926E9}" srcOrd="0" destOrd="0" presId="urn:microsoft.com/office/officeart/2008/layout/NameandTitleOrganizationalChart"/>
    <dgm:cxn modelId="{DD4CAF57-65EE-48C4-B644-A244ACBEB010}" type="presParOf" srcId="{38354605-5021-4CEE-82D4-753F8EBC28D3}" destId="{7FFAB032-0E00-4EEE-89C9-62BCA22A604A}" srcOrd="1" destOrd="0" presId="urn:microsoft.com/office/officeart/2008/layout/NameandTitleOrganizationalChart"/>
    <dgm:cxn modelId="{91D75025-C03C-4F17-B128-8830287026FF}" type="presParOf" srcId="{7FFAB032-0E00-4EEE-89C9-62BCA22A604A}" destId="{5608DC5B-3136-41EB-B173-0D14DDD0F528}" srcOrd="0" destOrd="0" presId="urn:microsoft.com/office/officeart/2008/layout/NameandTitleOrganizationalChart"/>
    <dgm:cxn modelId="{CDD36FFF-64A8-42CB-AB39-AD4850D00EBB}" type="presParOf" srcId="{5608DC5B-3136-41EB-B173-0D14DDD0F528}" destId="{F9DE87D7-3160-40E0-8C7F-AF2A571E3425}" srcOrd="0" destOrd="0" presId="urn:microsoft.com/office/officeart/2008/layout/NameandTitleOrganizationalChart"/>
    <dgm:cxn modelId="{B802C7BC-0EC9-423E-B1AA-57DC9EAFE85A}" type="presParOf" srcId="{5608DC5B-3136-41EB-B173-0D14DDD0F528}" destId="{70867D42-C719-477E-B030-DBEABECCE08E}" srcOrd="1" destOrd="0" presId="urn:microsoft.com/office/officeart/2008/layout/NameandTitleOrganizationalChart"/>
    <dgm:cxn modelId="{B2773BF5-AD04-4D41-8236-708DC6447473}" type="presParOf" srcId="{5608DC5B-3136-41EB-B173-0D14DDD0F528}" destId="{5AEB382F-3852-455D-9ACE-020BB104A629}" srcOrd="2" destOrd="0" presId="urn:microsoft.com/office/officeart/2008/layout/NameandTitleOrganizationalChart"/>
    <dgm:cxn modelId="{6945AB14-5F7F-4DCC-8352-9A746AEA9146}" type="presParOf" srcId="{7FFAB032-0E00-4EEE-89C9-62BCA22A604A}" destId="{656CCEC0-CD15-4556-A437-61AEF1F952E1}" srcOrd="1" destOrd="0" presId="urn:microsoft.com/office/officeart/2008/layout/NameandTitleOrganizationalChart"/>
    <dgm:cxn modelId="{D3FE978A-697D-4965-B7FC-71C43FC99C94}" type="presParOf" srcId="{7FFAB032-0E00-4EEE-89C9-62BCA22A604A}" destId="{A439C370-E756-4E4D-A0AB-D93147844044}" srcOrd="2" destOrd="0" presId="urn:microsoft.com/office/officeart/2008/layout/NameandTitleOrganizationalChar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A5D52E-0FB1-4AE9-BDDF-AAEAF0C926E9}">
      <dsp:nvSpPr>
        <dsp:cNvPr id="0" name=""/>
        <dsp:cNvSpPr/>
      </dsp:nvSpPr>
      <dsp:spPr>
        <a:xfrm>
          <a:off x="3118363" y="836534"/>
          <a:ext cx="1009590" cy="929692"/>
        </a:xfrm>
        <a:custGeom>
          <a:avLst/>
          <a:gdLst/>
          <a:ahLst/>
          <a:cxnLst/>
          <a:rect l="0" t="0" r="0" b="0"/>
          <a:pathLst>
            <a:path>
              <a:moveTo>
                <a:pt x="0" y="0"/>
              </a:moveTo>
              <a:lnTo>
                <a:pt x="1009590" y="929692"/>
              </a:lnTo>
            </a:path>
          </a:pathLst>
        </a:custGeom>
        <a:noFill/>
        <a:ln w="12700" cap="flat" cmpd="sng" algn="ctr">
          <a:noFill/>
          <a:prstDash val="solid"/>
          <a:miter lim="800000"/>
        </a:ln>
        <a:effectLst/>
      </dsp:spPr>
      <dsp:style>
        <a:lnRef idx="2">
          <a:scrgbClr r="0" g="0" b="0"/>
        </a:lnRef>
        <a:fillRef idx="0">
          <a:scrgbClr r="0" g="0" b="0"/>
        </a:fillRef>
        <a:effectRef idx="0">
          <a:scrgbClr r="0" g="0" b="0"/>
        </a:effectRef>
        <a:fontRef idx="minor"/>
      </dsp:style>
    </dsp:sp>
    <dsp:sp modelId="{7B5C33F5-EBCB-43D6-A005-ADD9ED4DBB1B}">
      <dsp:nvSpPr>
        <dsp:cNvPr id="0" name=""/>
        <dsp:cNvSpPr/>
      </dsp:nvSpPr>
      <dsp:spPr>
        <a:xfrm>
          <a:off x="3118363" y="836534"/>
          <a:ext cx="1380105" cy="2293484"/>
        </a:xfrm>
        <a:custGeom>
          <a:avLst/>
          <a:gdLst/>
          <a:ahLst/>
          <a:cxnLst/>
          <a:rect l="0" t="0" r="0" b="0"/>
          <a:pathLst>
            <a:path>
              <a:moveTo>
                <a:pt x="0" y="0"/>
              </a:moveTo>
              <a:lnTo>
                <a:pt x="0" y="2099018"/>
              </a:lnTo>
              <a:lnTo>
                <a:pt x="1380105" y="2099018"/>
              </a:lnTo>
              <a:lnTo>
                <a:pt x="1380105" y="2293484"/>
              </a:lnTo>
            </a:path>
          </a:pathLst>
        </a:custGeom>
        <a:noFill/>
        <a:ln w="12700" cap="flat" cmpd="sng" algn="ctr">
          <a:solidFill>
            <a:schemeClr val="tx1"/>
          </a:solidFill>
          <a:prstDash val="solid"/>
          <a:miter lim="800000"/>
        </a:ln>
        <a:effectLst/>
      </dsp:spPr>
      <dsp:style>
        <a:lnRef idx="2">
          <a:scrgbClr r="0" g="0" b="0"/>
        </a:lnRef>
        <a:fillRef idx="0">
          <a:scrgbClr r="0" g="0" b="0"/>
        </a:fillRef>
        <a:effectRef idx="0">
          <a:scrgbClr r="0" g="0" b="0"/>
        </a:effectRef>
        <a:fontRef idx="minor"/>
      </dsp:style>
    </dsp:sp>
    <dsp:sp modelId="{71B9271B-240E-4384-9165-EBB577D2FFFF}">
      <dsp:nvSpPr>
        <dsp:cNvPr id="0" name=""/>
        <dsp:cNvSpPr/>
      </dsp:nvSpPr>
      <dsp:spPr>
        <a:xfrm>
          <a:off x="1709734" y="836534"/>
          <a:ext cx="1408629" cy="1957172"/>
        </a:xfrm>
        <a:custGeom>
          <a:avLst/>
          <a:gdLst/>
          <a:ahLst/>
          <a:cxnLst/>
          <a:rect l="0" t="0" r="0" b="0"/>
          <a:pathLst>
            <a:path>
              <a:moveTo>
                <a:pt x="1408629" y="0"/>
              </a:moveTo>
              <a:lnTo>
                <a:pt x="1408629" y="1762706"/>
              </a:lnTo>
              <a:lnTo>
                <a:pt x="0" y="1762706"/>
              </a:lnTo>
              <a:lnTo>
                <a:pt x="0" y="1957172"/>
              </a:lnTo>
            </a:path>
          </a:pathLst>
        </a:custGeom>
        <a:noFill/>
        <a:ln w="12700" cap="flat" cmpd="sng" algn="ctr">
          <a:solidFill>
            <a:schemeClr val="tx1"/>
          </a:solidFill>
          <a:prstDash val="solid"/>
          <a:miter lim="800000"/>
        </a:ln>
        <a:effectLst/>
      </dsp:spPr>
      <dsp:style>
        <a:lnRef idx="2">
          <a:scrgbClr r="0" g="0" b="0"/>
        </a:lnRef>
        <a:fillRef idx="0">
          <a:scrgbClr r="0" g="0" b="0"/>
        </a:fillRef>
        <a:effectRef idx="0">
          <a:scrgbClr r="0" g="0" b="0"/>
        </a:effectRef>
        <a:fontRef idx="minor"/>
      </dsp:style>
    </dsp:sp>
    <dsp:sp modelId="{A0069DA2-B043-49C2-BA54-93A8BD49B15F}">
      <dsp:nvSpPr>
        <dsp:cNvPr id="0" name=""/>
        <dsp:cNvSpPr/>
      </dsp:nvSpPr>
      <dsp:spPr>
        <a:xfrm>
          <a:off x="1992652" y="3109"/>
          <a:ext cx="2251422" cy="833425"/>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117606" numCol="1" spcCol="1270" anchor="ctr" anchorCtr="0">
          <a:noAutofit/>
        </a:bodyPr>
        <a:lstStyle/>
        <a:p>
          <a:pPr marL="0" lvl="0" indent="0" algn="ctr" defTabSz="666750">
            <a:lnSpc>
              <a:spcPct val="90000"/>
            </a:lnSpc>
            <a:spcBef>
              <a:spcPct val="0"/>
            </a:spcBef>
            <a:spcAft>
              <a:spcPct val="35000"/>
            </a:spcAft>
            <a:buNone/>
          </a:pPr>
          <a:r>
            <a:rPr lang="en-US" sz="1500" kern="1200" dirty="0"/>
            <a:t>Assistant Secretary for Preparedness &amp; Response</a:t>
          </a:r>
        </a:p>
      </dsp:txBody>
      <dsp:txXfrm>
        <a:off x="1992652" y="3109"/>
        <a:ext cx="2251422" cy="833425"/>
      </dsp:txXfrm>
    </dsp:sp>
    <dsp:sp modelId="{70CA3D39-5839-4597-AB7F-0C17ADB7869F}">
      <dsp:nvSpPr>
        <dsp:cNvPr id="0" name=""/>
        <dsp:cNvSpPr/>
      </dsp:nvSpPr>
      <dsp:spPr>
        <a:xfrm>
          <a:off x="3322823" y="530190"/>
          <a:ext cx="1753051" cy="520084"/>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3020" tIns="8255" rIns="33020" bIns="8255" numCol="1" spcCol="1270" anchor="ctr" anchorCtr="0">
          <a:noAutofit/>
        </a:bodyPr>
        <a:lstStyle/>
        <a:p>
          <a:pPr marL="0" lvl="0" indent="0" algn="ctr" defTabSz="577850">
            <a:lnSpc>
              <a:spcPct val="90000"/>
            </a:lnSpc>
            <a:spcBef>
              <a:spcPct val="0"/>
            </a:spcBef>
            <a:spcAft>
              <a:spcPct val="35000"/>
            </a:spcAft>
            <a:buNone/>
          </a:pPr>
          <a:r>
            <a:rPr lang="en-US" sz="1300" kern="1200" dirty="0"/>
            <a:t>Region #7 Coordinator,                            Angela </a:t>
          </a:r>
          <a:r>
            <a:rPr lang="en-US" sz="1300" kern="1200" dirty="0" err="1"/>
            <a:t>Krutzinger</a:t>
          </a:r>
          <a:endParaRPr lang="en-US" sz="1300" kern="1200" dirty="0"/>
        </a:p>
      </dsp:txBody>
      <dsp:txXfrm>
        <a:off x="3322823" y="530190"/>
        <a:ext cx="1753051" cy="520084"/>
      </dsp:txXfrm>
    </dsp:sp>
    <dsp:sp modelId="{70823FE1-FCFB-43F1-BC39-E81F626E9F49}">
      <dsp:nvSpPr>
        <dsp:cNvPr id="0" name=""/>
        <dsp:cNvSpPr/>
      </dsp:nvSpPr>
      <dsp:spPr>
        <a:xfrm>
          <a:off x="524094" y="2793707"/>
          <a:ext cx="2371279" cy="818881"/>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117606" numCol="1" spcCol="1270" anchor="ctr" anchorCtr="0">
          <a:noAutofit/>
        </a:bodyPr>
        <a:lstStyle/>
        <a:p>
          <a:pPr marL="0" lvl="0" indent="0" algn="ctr" defTabSz="666750">
            <a:lnSpc>
              <a:spcPct val="90000"/>
            </a:lnSpc>
            <a:spcBef>
              <a:spcPct val="0"/>
            </a:spcBef>
            <a:spcAft>
              <a:spcPct val="35000"/>
            </a:spcAft>
            <a:buNone/>
          </a:pPr>
          <a:r>
            <a:rPr lang="en-US" sz="1500" kern="1200" dirty="0"/>
            <a:t>Healthcare Coalition Partners of KS, LLC</a:t>
          </a:r>
        </a:p>
      </dsp:txBody>
      <dsp:txXfrm>
        <a:off x="524094" y="2793707"/>
        <a:ext cx="2371279" cy="818881"/>
      </dsp:txXfrm>
    </dsp:sp>
    <dsp:sp modelId="{1B22D211-DBD5-491D-8E32-6432F51A6FA3}">
      <dsp:nvSpPr>
        <dsp:cNvPr id="0" name=""/>
        <dsp:cNvSpPr/>
      </dsp:nvSpPr>
      <dsp:spPr>
        <a:xfrm>
          <a:off x="873869" y="3464724"/>
          <a:ext cx="2179728" cy="371724"/>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marL="0" lvl="0" indent="0" algn="ctr" defTabSz="400050">
            <a:lnSpc>
              <a:spcPct val="90000"/>
            </a:lnSpc>
            <a:spcBef>
              <a:spcPct val="0"/>
            </a:spcBef>
            <a:spcAft>
              <a:spcPct val="35000"/>
            </a:spcAft>
            <a:buNone/>
          </a:pPr>
          <a:r>
            <a:rPr lang="en-US" sz="900" kern="1200" dirty="0"/>
            <a:t>Readiness &amp; Response Coordinators</a:t>
          </a:r>
        </a:p>
      </dsp:txBody>
      <dsp:txXfrm>
        <a:off x="873869" y="3464724"/>
        <a:ext cx="2179728" cy="371724"/>
      </dsp:txXfrm>
    </dsp:sp>
    <dsp:sp modelId="{F951043F-1B99-488B-9EB3-204F252BFD06}">
      <dsp:nvSpPr>
        <dsp:cNvPr id="0" name=""/>
        <dsp:cNvSpPr/>
      </dsp:nvSpPr>
      <dsp:spPr>
        <a:xfrm>
          <a:off x="3284305" y="3130019"/>
          <a:ext cx="2428326" cy="370340"/>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117606" numCol="1" spcCol="1270" anchor="ctr" anchorCtr="0">
          <a:noAutofit/>
        </a:bodyPr>
        <a:lstStyle/>
        <a:p>
          <a:pPr marL="0" lvl="0" indent="0" algn="ctr" defTabSz="666750">
            <a:lnSpc>
              <a:spcPct val="90000"/>
            </a:lnSpc>
            <a:spcBef>
              <a:spcPct val="0"/>
            </a:spcBef>
            <a:spcAft>
              <a:spcPct val="35000"/>
            </a:spcAft>
            <a:buNone/>
          </a:pPr>
          <a:r>
            <a:rPr lang="en-US" sz="1500" kern="1200" dirty="0"/>
            <a:t>Healthcare Coalitions</a:t>
          </a:r>
        </a:p>
      </dsp:txBody>
      <dsp:txXfrm>
        <a:off x="3284305" y="3130019"/>
        <a:ext cx="2428326" cy="370340"/>
      </dsp:txXfrm>
    </dsp:sp>
    <dsp:sp modelId="{8A49EA32-8AEB-4E32-AE1C-B09BD2620A41}">
      <dsp:nvSpPr>
        <dsp:cNvPr id="0" name=""/>
        <dsp:cNvSpPr/>
      </dsp:nvSpPr>
      <dsp:spPr>
        <a:xfrm>
          <a:off x="4082149" y="3441089"/>
          <a:ext cx="1832875" cy="373527"/>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5400" tIns="6350" rIns="25400" bIns="6350" numCol="1" spcCol="1270" anchor="ctr" anchorCtr="0">
          <a:noAutofit/>
        </a:bodyPr>
        <a:lstStyle/>
        <a:p>
          <a:pPr marL="0" lvl="0" indent="0" algn="ctr" defTabSz="444500">
            <a:lnSpc>
              <a:spcPct val="90000"/>
            </a:lnSpc>
            <a:spcBef>
              <a:spcPct val="0"/>
            </a:spcBef>
            <a:spcAft>
              <a:spcPct val="35000"/>
            </a:spcAft>
            <a:buNone/>
          </a:pPr>
          <a:r>
            <a:rPr lang="en-US" sz="1000" kern="1200" dirty="0"/>
            <a:t>Executive Committee, Membership</a:t>
          </a:r>
        </a:p>
      </dsp:txBody>
      <dsp:txXfrm>
        <a:off x="4082149" y="3441089"/>
        <a:ext cx="1832875" cy="373527"/>
      </dsp:txXfrm>
    </dsp:sp>
    <dsp:sp modelId="{F9DE87D7-3160-40E0-8C7F-AF2A571E3425}">
      <dsp:nvSpPr>
        <dsp:cNvPr id="0" name=""/>
        <dsp:cNvSpPr/>
      </dsp:nvSpPr>
      <dsp:spPr>
        <a:xfrm>
          <a:off x="1705019" y="1349514"/>
          <a:ext cx="2422934" cy="833425"/>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117606" numCol="1" spcCol="1270" anchor="ctr" anchorCtr="0">
          <a:noAutofit/>
        </a:bodyPr>
        <a:lstStyle/>
        <a:p>
          <a:pPr marL="0" lvl="0" indent="0" algn="ctr" defTabSz="666750">
            <a:lnSpc>
              <a:spcPct val="90000"/>
            </a:lnSpc>
            <a:spcBef>
              <a:spcPct val="0"/>
            </a:spcBef>
            <a:spcAft>
              <a:spcPct val="35000"/>
            </a:spcAft>
            <a:buNone/>
          </a:pPr>
          <a:r>
            <a:rPr lang="en-US" sz="1500" kern="1200" dirty="0"/>
            <a:t>Kansas Dept. of Health &amp; Environment</a:t>
          </a:r>
        </a:p>
      </dsp:txBody>
      <dsp:txXfrm>
        <a:off x="1705019" y="1349514"/>
        <a:ext cx="2422934" cy="833425"/>
      </dsp:txXfrm>
    </dsp:sp>
    <dsp:sp modelId="{70867D42-C719-477E-B030-DBEABECCE08E}">
      <dsp:nvSpPr>
        <dsp:cNvPr id="0" name=""/>
        <dsp:cNvSpPr/>
      </dsp:nvSpPr>
      <dsp:spPr>
        <a:xfrm>
          <a:off x="3320122" y="1908045"/>
          <a:ext cx="2537170" cy="507205"/>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3020" tIns="8255" rIns="33020" bIns="8255" numCol="1" spcCol="1270" anchor="ctr" anchorCtr="0">
          <a:noAutofit/>
        </a:bodyPr>
        <a:lstStyle/>
        <a:p>
          <a:pPr marL="0" lvl="0" indent="0" algn="ctr" defTabSz="577850">
            <a:lnSpc>
              <a:spcPct val="100000"/>
            </a:lnSpc>
            <a:spcBef>
              <a:spcPct val="0"/>
            </a:spcBef>
            <a:spcAft>
              <a:spcPts val="0"/>
            </a:spcAft>
            <a:buNone/>
          </a:pPr>
          <a:r>
            <a:rPr lang="en-US" sz="1300" kern="1200" dirty="0"/>
            <a:t>Office of Emergency Preparedness</a:t>
          </a:r>
        </a:p>
        <a:p>
          <a:pPr marL="0" lvl="0" indent="0" algn="ctr" defTabSz="577850">
            <a:lnSpc>
              <a:spcPct val="100000"/>
            </a:lnSpc>
            <a:spcBef>
              <a:spcPct val="0"/>
            </a:spcBef>
            <a:spcAft>
              <a:spcPts val="0"/>
            </a:spcAft>
            <a:buNone/>
          </a:pPr>
          <a:r>
            <a:rPr lang="en-US" sz="1300" kern="1200" dirty="0"/>
            <a:t>State Steering Committee</a:t>
          </a:r>
        </a:p>
      </dsp:txBody>
      <dsp:txXfrm>
        <a:off x="3320122" y="1908045"/>
        <a:ext cx="2537170" cy="507205"/>
      </dsp:txXfrm>
    </dsp:sp>
  </dsp:spTree>
</dsp:drawing>
</file>

<file path=ppt/diagrams/layout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77739" cy="471054"/>
          </a:xfrm>
          <a:prstGeom prst="rect">
            <a:avLst/>
          </a:prstGeom>
        </p:spPr>
        <p:txBody>
          <a:bodyPr vert="horz" lIns="94219" tIns="47109" rIns="94219" bIns="47109" rtlCol="0"/>
          <a:lstStyle>
            <a:lvl1pPr algn="l">
              <a:defRPr sz="1200"/>
            </a:lvl1pPr>
          </a:lstStyle>
          <a:p>
            <a:endParaRPr lang="en-US"/>
          </a:p>
        </p:txBody>
      </p:sp>
      <p:sp>
        <p:nvSpPr>
          <p:cNvPr id="3" name="Date Placeholder 2"/>
          <p:cNvSpPr>
            <a:spLocks noGrp="1"/>
          </p:cNvSpPr>
          <p:nvPr>
            <p:ph type="dt" idx="1"/>
          </p:nvPr>
        </p:nvSpPr>
        <p:spPr>
          <a:xfrm>
            <a:off x="4023092" y="0"/>
            <a:ext cx="3077739" cy="471054"/>
          </a:xfrm>
          <a:prstGeom prst="rect">
            <a:avLst/>
          </a:prstGeom>
        </p:spPr>
        <p:txBody>
          <a:bodyPr vert="horz" lIns="94219" tIns="47109" rIns="94219" bIns="47109" rtlCol="0"/>
          <a:lstStyle>
            <a:lvl1pPr algn="r">
              <a:defRPr sz="1200"/>
            </a:lvl1pPr>
          </a:lstStyle>
          <a:p>
            <a:fld id="{C4F976B3-51D6-4ED9-B3E0-1B59EB770675}" type="datetimeFigureOut">
              <a:rPr lang="en-US" smtClean="0"/>
              <a:t>12/7/2022</a:t>
            </a:fld>
            <a:endParaRPr lang="en-US"/>
          </a:p>
        </p:txBody>
      </p:sp>
      <p:sp>
        <p:nvSpPr>
          <p:cNvPr id="4" name="Slide Image Placeholder 3"/>
          <p:cNvSpPr>
            <a:spLocks noGrp="1" noRot="1" noChangeAspect="1"/>
          </p:cNvSpPr>
          <p:nvPr>
            <p:ph type="sldImg" idx="2"/>
          </p:nvPr>
        </p:nvSpPr>
        <p:spPr>
          <a:xfrm>
            <a:off x="1438275" y="1173163"/>
            <a:ext cx="4225925" cy="3168650"/>
          </a:xfrm>
          <a:prstGeom prst="rect">
            <a:avLst/>
          </a:prstGeom>
          <a:noFill/>
          <a:ln w="12700">
            <a:solidFill>
              <a:prstClr val="black"/>
            </a:solidFill>
          </a:ln>
        </p:spPr>
        <p:txBody>
          <a:bodyPr vert="horz" lIns="94219" tIns="47109" rIns="94219" bIns="47109" rtlCol="0" anchor="ctr"/>
          <a:lstStyle/>
          <a:p>
            <a:endParaRPr lang="en-US"/>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19" tIns="47109" rIns="94219" bIns="4710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8917423"/>
            <a:ext cx="3077739" cy="471053"/>
          </a:xfrm>
          <a:prstGeom prst="rect">
            <a:avLst/>
          </a:prstGeom>
        </p:spPr>
        <p:txBody>
          <a:bodyPr vert="horz" lIns="94219" tIns="47109" rIns="94219" bIns="47109" rtlCol="0" anchor="b"/>
          <a:lstStyle>
            <a:lvl1pPr algn="l">
              <a:defRPr sz="1200"/>
            </a:lvl1pPr>
          </a:lstStyle>
          <a:p>
            <a:endParaRPr lang="en-US"/>
          </a:p>
        </p:txBody>
      </p:sp>
      <p:sp>
        <p:nvSpPr>
          <p:cNvPr id="7" name="Slide Number Placeholder 6"/>
          <p:cNvSpPr>
            <a:spLocks noGrp="1"/>
          </p:cNvSpPr>
          <p:nvPr>
            <p:ph type="sldNum" sz="quarter" idx="5"/>
          </p:nvPr>
        </p:nvSpPr>
        <p:spPr>
          <a:xfrm>
            <a:off x="4023092" y="8917423"/>
            <a:ext cx="3077739" cy="471053"/>
          </a:xfrm>
          <a:prstGeom prst="rect">
            <a:avLst/>
          </a:prstGeom>
        </p:spPr>
        <p:txBody>
          <a:bodyPr vert="horz" lIns="94219" tIns="47109" rIns="94219" bIns="47109" rtlCol="0" anchor="b"/>
          <a:lstStyle>
            <a:lvl1pPr algn="r">
              <a:defRPr sz="1200"/>
            </a:lvl1pPr>
          </a:lstStyle>
          <a:p>
            <a:fld id="{DBC0FEB4-9EF7-4D4D-AA88-2577E792ED97}" type="slidenum">
              <a:rPr lang="en-US" smtClean="0"/>
              <a:t>‹#›</a:t>
            </a:fld>
            <a:endParaRPr lang="en-US"/>
          </a:p>
        </p:txBody>
      </p:sp>
    </p:spTree>
    <p:extLst>
      <p:ext uri="{BB962C8B-B14F-4D97-AF65-F5344CB8AC3E}">
        <p14:creationId xmlns:p14="http://schemas.microsoft.com/office/powerpoint/2010/main" val="30613278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a:t>
            </a:fld>
            <a:endParaRPr lang="en-US"/>
          </a:p>
        </p:txBody>
      </p:sp>
    </p:spTree>
    <p:extLst>
      <p:ext uri="{BB962C8B-B14F-4D97-AF65-F5344CB8AC3E}">
        <p14:creationId xmlns:p14="http://schemas.microsoft.com/office/powerpoint/2010/main" val="28365146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19</a:t>
            </a:fld>
            <a:endParaRPr lang="en-US"/>
          </a:p>
        </p:txBody>
      </p:sp>
    </p:spTree>
    <p:extLst>
      <p:ext uri="{BB962C8B-B14F-4D97-AF65-F5344CB8AC3E}">
        <p14:creationId xmlns:p14="http://schemas.microsoft.com/office/powerpoint/2010/main" val="39001187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8275" y="1173163"/>
            <a:ext cx="4225925" cy="316865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BC0FEB4-9EF7-4D4D-AA88-2577E792ED97}" type="slidenum">
              <a:rPr lang="en-US" smtClean="0"/>
              <a:t>25</a:t>
            </a:fld>
            <a:endParaRPr lang="en-US"/>
          </a:p>
        </p:txBody>
      </p:sp>
    </p:spTree>
    <p:extLst>
      <p:ext uri="{BB962C8B-B14F-4D97-AF65-F5344CB8AC3E}">
        <p14:creationId xmlns:p14="http://schemas.microsoft.com/office/powerpoint/2010/main" val="16594994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 name="Shape 338"/>
          <p:cNvSpPr>
            <a:spLocks noGrp="1" noRot="1" noChangeAspect="1"/>
          </p:cNvSpPr>
          <p:nvPr>
            <p:ph type="sldImg"/>
          </p:nvPr>
        </p:nvSpPr>
        <p:spPr>
          <a:prstGeom prst="rect">
            <a:avLst/>
          </a:prstGeom>
        </p:spPr>
        <p:txBody>
          <a:bodyPr/>
          <a:lstStyle/>
          <a:p>
            <a:endParaRPr/>
          </a:p>
        </p:txBody>
      </p:sp>
      <p:sp>
        <p:nvSpPr>
          <p:cNvPr id="339" name="Shape 339"/>
          <p:cNvSpPr>
            <a:spLocks noGrp="1"/>
          </p:cNvSpPr>
          <p:nvPr>
            <p:ph type="body" sz="quarter" idx="1"/>
          </p:nvPr>
        </p:nvSpPr>
        <p:spPr>
          <a:prstGeom prst="rect">
            <a:avLst/>
          </a:prstGeom>
        </p:spPr>
        <p:txBody>
          <a:bodyPr/>
          <a:lstStyle>
            <a:lvl1pPr>
              <a:defRPr i="1"/>
            </a:lvl1pPr>
          </a:lstStyle>
          <a:p>
            <a:r>
              <a:rPr lang="en-US" dirty="0"/>
              <a:t>As of 2020, there were 326 HCCs across the nation and 42,128 members. </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28</a:t>
            </a:fld>
            <a:endParaRPr lang="en-US"/>
          </a:p>
        </p:txBody>
      </p:sp>
    </p:spTree>
    <p:extLst>
      <p:ext uri="{BB962C8B-B14F-4D97-AF65-F5344CB8AC3E}">
        <p14:creationId xmlns:p14="http://schemas.microsoft.com/office/powerpoint/2010/main" val="21177550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Emphasize the 4 Core groups. </a:t>
            </a:r>
          </a:p>
        </p:txBody>
      </p:sp>
      <p:sp>
        <p:nvSpPr>
          <p:cNvPr id="4" name="Slide Number Placeholder 3"/>
          <p:cNvSpPr>
            <a:spLocks noGrp="1"/>
          </p:cNvSpPr>
          <p:nvPr>
            <p:ph type="sldNum" sz="quarter" idx="5"/>
          </p:nvPr>
        </p:nvSpPr>
        <p:spPr/>
        <p:txBody>
          <a:bodyPr/>
          <a:lstStyle/>
          <a:p>
            <a:fld id="{DBC0FEB4-9EF7-4D4D-AA88-2577E792ED97}" type="slidenum">
              <a:rPr lang="en-US" smtClean="0"/>
              <a:t>29</a:t>
            </a:fld>
            <a:endParaRPr lang="en-US"/>
          </a:p>
        </p:txBody>
      </p:sp>
    </p:spTree>
    <p:extLst>
      <p:ext uri="{BB962C8B-B14F-4D97-AF65-F5344CB8AC3E}">
        <p14:creationId xmlns:p14="http://schemas.microsoft.com/office/powerpoint/2010/main" val="16741619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30</a:t>
            </a:fld>
            <a:endParaRPr lang="en-US"/>
          </a:p>
        </p:txBody>
      </p:sp>
    </p:spTree>
    <p:extLst>
      <p:ext uri="{BB962C8B-B14F-4D97-AF65-F5344CB8AC3E}">
        <p14:creationId xmlns:p14="http://schemas.microsoft.com/office/powerpoint/2010/main" val="28263339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for additional statistics on Kansas participation. </a:t>
            </a:r>
          </a:p>
          <a:p>
            <a:r>
              <a:rPr lang="en-US" dirty="0"/>
              <a:t>99% of acute care hospitals, 16% of EMS, 100% of Public Health Agencies and 63% of Emergency Mgmt. Agencies. </a:t>
            </a:r>
          </a:p>
        </p:txBody>
      </p:sp>
      <p:sp>
        <p:nvSpPr>
          <p:cNvPr id="4" name="Slide Number Placeholder 3"/>
          <p:cNvSpPr>
            <a:spLocks noGrp="1"/>
          </p:cNvSpPr>
          <p:nvPr>
            <p:ph type="sldNum" sz="quarter" idx="5"/>
          </p:nvPr>
        </p:nvSpPr>
        <p:spPr/>
        <p:txBody>
          <a:bodyPr/>
          <a:lstStyle/>
          <a:p>
            <a:fld id="{DBC0FEB4-9EF7-4D4D-AA88-2577E792ED97}" type="slidenum">
              <a:rPr lang="en-US" smtClean="0"/>
              <a:t>31</a:t>
            </a:fld>
            <a:endParaRPr lang="en-US"/>
          </a:p>
        </p:txBody>
      </p:sp>
    </p:spTree>
    <p:extLst>
      <p:ext uri="{BB962C8B-B14F-4D97-AF65-F5344CB8AC3E}">
        <p14:creationId xmlns:p14="http://schemas.microsoft.com/office/powerpoint/2010/main" val="32883824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boundaries are annually reviewed for effectiveness to response. Do you have any challenges with the current boundaries as identified?</a:t>
            </a:r>
          </a:p>
        </p:txBody>
      </p:sp>
      <p:sp>
        <p:nvSpPr>
          <p:cNvPr id="4" name="Slide Number Placeholder 3"/>
          <p:cNvSpPr>
            <a:spLocks noGrp="1"/>
          </p:cNvSpPr>
          <p:nvPr>
            <p:ph type="sldNum" sz="quarter" idx="5"/>
          </p:nvPr>
        </p:nvSpPr>
        <p:spPr/>
        <p:txBody>
          <a:bodyPr/>
          <a:lstStyle/>
          <a:p>
            <a:fld id="{DBC0FEB4-9EF7-4D4D-AA88-2577E792ED97}" type="slidenum">
              <a:rPr lang="en-US" smtClean="0"/>
              <a:t>32</a:t>
            </a:fld>
            <a:endParaRPr lang="en-US" dirty="0"/>
          </a:p>
        </p:txBody>
      </p:sp>
    </p:spTree>
    <p:extLst>
      <p:ext uri="{BB962C8B-B14F-4D97-AF65-F5344CB8AC3E}">
        <p14:creationId xmlns:p14="http://schemas.microsoft.com/office/powerpoint/2010/main" val="36112166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33</a:t>
            </a:fld>
            <a:endParaRPr lang="en-US"/>
          </a:p>
        </p:txBody>
      </p:sp>
    </p:spTree>
    <p:extLst>
      <p:ext uri="{BB962C8B-B14F-4D97-AF65-F5344CB8AC3E}">
        <p14:creationId xmlns:p14="http://schemas.microsoft.com/office/powerpoint/2010/main" val="40578604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34</a:t>
            </a:fld>
            <a:endParaRPr lang="en-US"/>
          </a:p>
        </p:txBody>
      </p:sp>
    </p:spTree>
    <p:extLst>
      <p:ext uri="{BB962C8B-B14F-4D97-AF65-F5344CB8AC3E}">
        <p14:creationId xmlns:p14="http://schemas.microsoft.com/office/powerpoint/2010/main" val="40353109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Shape 296"/>
          <p:cNvSpPr>
            <a:spLocks noGrp="1" noRot="1" noChangeAspect="1"/>
          </p:cNvSpPr>
          <p:nvPr>
            <p:ph type="sldImg"/>
          </p:nvPr>
        </p:nvSpPr>
        <p:spPr>
          <a:prstGeom prst="rect">
            <a:avLst/>
          </a:prstGeom>
        </p:spPr>
        <p:txBody>
          <a:bodyPr/>
          <a:lstStyle/>
          <a:p>
            <a:endParaRPr/>
          </a:p>
        </p:txBody>
      </p:sp>
      <p:sp>
        <p:nvSpPr>
          <p:cNvPr id="297" name="Shape 297"/>
          <p:cNvSpPr>
            <a:spLocks noGrp="1"/>
          </p:cNvSpPr>
          <p:nvPr>
            <p:ph type="body" sz="quarter" idx="1"/>
          </p:nvPr>
        </p:nvSpPr>
        <p:spPr>
          <a:prstGeom prst="rect">
            <a:avLst/>
          </a:prstGeom>
        </p:spPr>
        <p:txBody>
          <a:bodyPr/>
          <a:lstStyle/>
          <a:p>
            <a:r>
              <a:rPr dirty="0"/>
              <a:t>In this 1918 photograph, influenza victims crowd into an emergency hospital at Camp Funston, a subdivision of Fort Riley in Kansas. By fall 1918, Kansas and Fort Riley were heading into their deadliest confrontation with the flu. "The soldiers were going so fast," Foveaux recalled. "They were piling them up in a warehouse until they could get coffins for them." The dying continued at such a pace that morticians couldn't keep up. There were piles of wooden coffins, and the bodies were eventually wrapped and put outside, where they froze and were stacked "like cord wood," Childs said.</a:t>
            </a:r>
            <a:br>
              <a:rPr dirty="0"/>
            </a:br>
            <a:br>
              <a:rPr dirty="0"/>
            </a:br>
            <a:r>
              <a:rPr dirty="0"/>
              <a:t>Foveaux said she and others wore masks and tried everything that was suggested to keep from getting the flu. "We tried to be careful what we touched or what we ate," she said. "We were frightened to move, really." In September 1918, there were 133 cases of the flu in Kansas. Six days later, that number had climbed to 1,100. By mid-October, it had escalated to 12,000 cases, and communities across Kansas were reeling from its effects. At Camp Funston alone, there were 14,000 reported cases and 861 deaths during the first three weeks of October. The Kansas death toll had climbed to 12,000 by the end of the year.</a:t>
            </a:r>
            <a:r>
              <a:rPr lang="en-US" dirty="0"/>
              <a:t> </a:t>
            </a:r>
            <a:r>
              <a:rPr dirty="0"/>
              <a:t>The flu, which is believed to have originated in Kansas, killed at least 50 million people worldwide.   The flu was most deadly for people ages 20 to 40. This pattern of morbidity was unusual for influenza which is usually a killer of the elderly and young children. It infected 28% of all Americans (Tice). An estimated 675,000 Americans died of influenza during the pandemic, ten times as many as in the world war. Of the U.S. soldiers who died in Europe, half of them fell to the influenza virus and not to the enemy (Deseret News). An estimated 43,000 servicemen mobilized for WWI died of influenza (Crosby). 1918 would go down as unforgettable year of suffering and death and yet of peace.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35</a:t>
            </a:fld>
            <a:endParaRPr lang="en-US"/>
          </a:p>
        </p:txBody>
      </p:sp>
    </p:spTree>
    <p:extLst>
      <p:ext uri="{BB962C8B-B14F-4D97-AF65-F5344CB8AC3E}">
        <p14:creationId xmlns:p14="http://schemas.microsoft.com/office/powerpoint/2010/main" val="13289086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36</a:t>
            </a:fld>
            <a:endParaRPr lang="en-US"/>
          </a:p>
        </p:txBody>
      </p:sp>
    </p:spTree>
    <p:extLst>
      <p:ext uri="{BB962C8B-B14F-4D97-AF65-F5344CB8AC3E}">
        <p14:creationId xmlns:p14="http://schemas.microsoft.com/office/powerpoint/2010/main" val="7153836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37</a:t>
            </a:fld>
            <a:endParaRPr lang="en-US"/>
          </a:p>
        </p:txBody>
      </p:sp>
    </p:spTree>
    <p:extLst>
      <p:ext uri="{BB962C8B-B14F-4D97-AF65-F5344CB8AC3E}">
        <p14:creationId xmlns:p14="http://schemas.microsoft.com/office/powerpoint/2010/main" val="248175791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38</a:t>
            </a:fld>
            <a:endParaRPr lang="en-US"/>
          </a:p>
        </p:txBody>
      </p:sp>
    </p:spTree>
    <p:extLst>
      <p:ext uri="{BB962C8B-B14F-4D97-AF65-F5344CB8AC3E}">
        <p14:creationId xmlns:p14="http://schemas.microsoft.com/office/powerpoint/2010/main" val="14932446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39</a:t>
            </a:fld>
            <a:endParaRPr lang="en-US"/>
          </a:p>
        </p:txBody>
      </p:sp>
    </p:spTree>
    <p:extLst>
      <p:ext uri="{BB962C8B-B14F-4D97-AF65-F5344CB8AC3E}">
        <p14:creationId xmlns:p14="http://schemas.microsoft.com/office/powerpoint/2010/main" val="36716521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we ended our first module, we identified the personnel and agencies involved in HCCs as well as the response functions of HCCs. Let’s look a little deeper into our response functions. As you may know, in some States, HCCs physically respond to emergencies with ambulances, personnel, etc., but in Kansas, our response it intended to support those emergency response agencies through the following functions. </a:t>
            </a:r>
          </a:p>
          <a:p>
            <a:r>
              <a:rPr lang="en-US" dirty="0"/>
              <a:t>1. Promote Situational Awareness. How is this accomplished? Communicating to each region as a situation is one that has the potential to expand, communicating up to date information on an emerging situation or any information that may be helpful for partners. </a:t>
            </a:r>
          </a:p>
        </p:txBody>
      </p:sp>
      <p:sp>
        <p:nvSpPr>
          <p:cNvPr id="4" name="Slide Number Placeholder 3"/>
          <p:cNvSpPr>
            <a:spLocks noGrp="1"/>
          </p:cNvSpPr>
          <p:nvPr>
            <p:ph type="sldNum" sz="quarter" idx="5"/>
          </p:nvPr>
        </p:nvSpPr>
        <p:spPr/>
        <p:txBody>
          <a:bodyPr/>
          <a:lstStyle/>
          <a:p>
            <a:fld id="{DBC0FEB4-9EF7-4D4D-AA88-2577E792ED97}" type="slidenum">
              <a:rPr lang="en-US" smtClean="0"/>
              <a:t>47</a:t>
            </a:fld>
            <a:endParaRPr lang="en-US"/>
          </a:p>
        </p:txBody>
      </p:sp>
    </p:spTree>
    <p:extLst>
      <p:ext uri="{BB962C8B-B14F-4D97-AF65-F5344CB8AC3E}">
        <p14:creationId xmlns:p14="http://schemas.microsoft.com/office/powerpoint/2010/main" val="26857275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Resource sharing and coordination can be accomplished on a local level, regional level and state level. Locally, HCC members often collaborate as to what type of resources each entity has available and sharing occurs. Regionally, HCC members can go to the website and see what is available in their region and work with their RRC to obtain needed resources. On a state level, members may need to access the COVID Cache via the website, contact their RRC to request assistance from other regions, etc. Resources include not only masks, gloves, isolation gowns, etc., but also professional contacts, subject matter experts, best practices, training/course work, policies/procedures, assistance or even encouragement. </a:t>
            </a:r>
          </a:p>
        </p:txBody>
      </p:sp>
      <p:sp>
        <p:nvSpPr>
          <p:cNvPr id="4" name="Slide Number Placeholder 3"/>
          <p:cNvSpPr>
            <a:spLocks noGrp="1"/>
          </p:cNvSpPr>
          <p:nvPr>
            <p:ph type="sldNum" sz="quarter" idx="5"/>
          </p:nvPr>
        </p:nvSpPr>
        <p:spPr/>
        <p:txBody>
          <a:bodyPr/>
          <a:lstStyle/>
          <a:p>
            <a:fld id="{DBC0FEB4-9EF7-4D4D-AA88-2577E792ED97}" type="slidenum">
              <a:rPr lang="en-US" smtClean="0"/>
              <a:t>48</a:t>
            </a:fld>
            <a:endParaRPr lang="en-US"/>
          </a:p>
        </p:txBody>
      </p:sp>
    </p:spTree>
    <p:extLst>
      <p:ext uri="{BB962C8B-B14F-4D97-AF65-F5344CB8AC3E}">
        <p14:creationId xmlns:p14="http://schemas.microsoft.com/office/powerpoint/2010/main" val="12007736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Ask for ways the HCC could better assist in giving information and what type of information is helpful. EM Resource, </a:t>
            </a:r>
            <a:r>
              <a:rPr lang="en-US" dirty="0" err="1"/>
              <a:t>INAalert</a:t>
            </a:r>
            <a:r>
              <a:rPr lang="en-US" dirty="0"/>
              <a:t> System, KS Health Alert Network, 800MgH radios. How else can the HCC facilitate information sharing?</a:t>
            </a:r>
          </a:p>
        </p:txBody>
      </p:sp>
      <p:sp>
        <p:nvSpPr>
          <p:cNvPr id="4" name="Slide Number Placeholder 3"/>
          <p:cNvSpPr>
            <a:spLocks noGrp="1"/>
          </p:cNvSpPr>
          <p:nvPr>
            <p:ph type="sldNum" sz="quarter" idx="5"/>
          </p:nvPr>
        </p:nvSpPr>
        <p:spPr/>
        <p:txBody>
          <a:bodyPr/>
          <a:lstStyle/>
          <a:p>
            <a:fld id="{DBC0FEB4-9EF7-4D4D-AA88-2577E792ED97}" type="slidenum">
              <a:rPr lang="en-US" smtClean="0"/>
              <a:t>49</a:t>
            </a:fld>
            <a:endParaRPr lang="en-US"/>
          </a:p>
        </p:txBody>
      </p:sp>
    </p:spTree>
    <p:extLst>
      <p:ext uri="{BB962C8B-B14F-4D97-AF65-F5344CB8AC3E}">
        <p14:creationId xmlns:p14="http://schemas.microsoft.com/office/powerpoint/2010/main" val="16044185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Should the State EOC not be involved, what means do organizations use within each county to facilitate incident response? How would this transfer to two or more counties? The region?</a:t>
            </a:r>
          </a:p>
        </p:txBody>
      </p:sp>
      <p:sp>
        <p:nvSpPr>
          <p:cNvPr id="4" name="Slide Number Placeholder 3"/>
          <p:cNvSpPr>
            <a:spLocks noGrp="1"/>
          </p:cNvSpPr>
          <p:nvPr>
            <p:ph type="sldNum" sz="quarter" idx="5"/>
          </p:nvPr>
        </p:nvSpPr>
        <p:spPr/>
        <p:txBody>
          <a:bodyPr/>
          <a:lstStyle/>
          <a:p>
            <a:fld id="{DBC0FEB4-9EF7-4D4D-AA88-2577E792ED97}" type="slidenum">
              <a:rPr lang="en-US" smtClean="0"/>
              <a:t>50</a:t>
            </a:fld>
            <a:endParaRPr lang="en-US"/>
          </a:p>
        </p:txBody>
      </p:sp>
    </p:spTree>
    <p:extLst>
      <p:ext uri="{BB962C8B-B14F-4D97-AF65-F5344CB8AC3E}">
        <p14:creationId xmlns:p14="http://schemas.microsoft.com/office/powerpoint/2010/main" val="9268164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 healthcare crisis that impacts the entire county, who will need to be at the table? How do you know? How is it decided? What about on a regional level? </a:t>
            </a:r>
          </a:p>
        </p:txBody>
      </p:sp>
      <p:sp>
        <p:nvSpPr>
          <p:cNvPr id="4" name="Slide Number Placeholder 3"/>
          <p:cNvSpPr>
            <a:spLocks noGrp="1"/>
          </p:cNvSpPr>
          <p:nvPr>
            <p:ph type="sldNum" sz="quarter" idx="5"/>
          </p:nvPr>
        </p:nvSpPr>
        <p:spPr/>
        <p:txBody>
          <a:bodyPr/>
          <a:lstStyle/>
          <a:p>
            <a:fld id="{DBC0FEB4-9EF7-4D4D-AA88-2577E792ED97}" type="slidenum">
              <a:rPr lang="en-US" smtClean="0"/>
              <a:t>51</a:t>
            </a:fld>
            <a:endParaRPr lang="en-US"/>
          </a:p>
        </p:txBody>
      </p:sp>
    </p:spTree>
    <p:extLst>
      <p:ext uri="{BB962C8B-B14F-4D97-AF65-F5344CB8AC3E}">
        <p14:creationId xmlns:p14="http://schemas.microsoft.com/office/powerpoint/2010/main" val="30085513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300">
              <a:defRPr/>
            </a:pPr>
            <a:r>
              <a:rPr lang="en-US" dirty="0"/>
              <a:t>On the night of December 2, 1984, an accident at the </a:t>
            </a:r>
            <a:r>
              <a:rPr lang="en-US" b="1" dirty="0"/>
              <a:t>Union Carbide pesticide plant in Bhopal, India</a:t>
            </a:r>
            <a:r>
              <a:rPr lang="en-US" dirty="0"/>
              <a:t>, released at least 30 tons of a highly toxic gas called methyl isocyanate, as well as a number of other poisonous gases. The pesticide plant was surrounded by shanty towns, leading to more than 600,000 people being exposed to the deadly gas cloud that night. The gases stayed low to the ground, causing victims throats and eyes to burn, inducing nausea, and many deaths. Estimates of the death toll vary from as few as 3,800 to as many as 16,000, but government figures now refer to an estimate of 15,000 killed over the years.</a:t>
            </a:r>
          </a:p>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7</a:t>
            </a:fld>
            <a:endParaRPr lang="en-US"/>
          </a:p>
        </p:txBody>
      </p:sp>
    </p:spTree>
    <p:extLst>
      <p:ext uri="{BB962C8B-B14F-4D97-AF65-F5344CB8AC3E}">
        <p14:creationId xmlns:p14="http://schemas.microsoft.com/office/powerpoint/2010/main" val="24812420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HCCs also are forward thinking. For example as difficulties and challenges arose in the COVID 19 pandemic, the HCCs helped to identify the specific problems and worked to address the problems. As a result, a transfer form was developed and is now used across the state. A library of PPE procedures was vetted and compiled and is available not only as a reference, but also can be used to identify procedures to new employees. Computer tablets, O2 monitors and electronic stethoscopes were purchased to assist adult care homes in </a:t>
            </a:r>
            <a:r>
              <a:rPr lang="en-US" dirty="0" err="1"/>
              <a:t>telemed</a:t>
            </a:r>
            <a:r>
              <a:rPr lang="en-US" dirty="0"/>
              <a:t>/telehealth capabilities. HCCs are working ahead to head off issues and utilize current resources as well as distribute and assist with the assistance of others. </a:t>
            </a:r>
          </a:p>
        </p:txBody>
      </p:sp>
      <p:sp>
        <p:nvSpPr>
          <p:cNvPr id="4" name="Slide Number Placeholder 3"/>
          <p:cNvSpPr>
            <a:spLocks noGrp="1"/>
          </p:cNvSpPr>
          <p:nvPr>
            <p:ph type="sldNum" sz="quarter" idx="5"/>
          </p:nvPr>
        </p:nvSpPr>
        <p:spPr/>
        <p:txBody>
          <a:bodyPr/>
          <a:lstStyle/>
          <a:p>
            <a:fld id="{DBC0FEB4-9EF7-4D4D-AA88-2577E792ED97}" type="slidenum">
              <a:rPr lang="en-US" smtClean="0"/>
              <a:t>52</a:t>
            </a:fld>
            <a:endParaRPr lang="en-US"/>
          </a:p>
        </p:txBody>
      </p:sp>
    </p:spTree>
    <p:extLst>
      <p:ext uri="{BB962C8B-B14F-4D97-AF65-F5344CB8AC3E}">
        <p14:creationId xmlns:p14="http://schemas.microsoft.com/office/powerpoint/2010/main" val="33136476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53</a:t>
            </a:fld>
            <a:endParaRPr lang="en-US"/>
          </a:p>
        </p:txBody>
      </p:sp>
    </p:spTree>
    <p:extLst>
      <p:ext uri="{BB962C8B-B14F-4D97-AF65-F5344CB8AC3E}">
        <p14:creationId xmlns:p14="http://schemas.microsoft.com/office/powerpoint/2010/main" val="7191492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54</a:t>
            </a:fld>
            <a:endParaRPr lang="en-US"/>
          </a:p>
        </p:txBody>
      </p:sp>
    </p:spTree>
    <p:extLst>
      <p:ext uri="{BB962C8B-B14F-4D97-AF65-F5344CB8AC3E}">
        <p14:creationId xmlns:p14="http://schemas.microsoft.com/office/powerpoint/2010/main" val="28415273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cap="none" dirty="0"/>
              <a:t>Enables health care systems to save lives during emergencies that exceed day-to-day capacity of health and emergency response systems.</a:t>
            </a:r>
          </a:p>
          <a:p>
            <a:r>
              <a:rPr lang="en-US" cap="none" dirty="0"/>
              <a:t>The only source of federal funding that supports regional health care system preparedness.</a:t>
            </a:r>
          </a:p>
          <a:p>
            <a:r>
              <a:rPr lang="en-US" cap="none" dirty="0"/>
              <a:t>Promotes a sustained national focus to improve patient outcomes, minimize the need for supplemental state and federal resources during emergencies, and enable rapid recovery.</a:t>
            </a:r>
          </a:p>
          <a:p>
            <a:r>
              <a:rPr lang="en-US" cap="none" dirty="0"/>
              <a:t>Prepares the health care system to save lives through the development and sustainment of regional health care coalitions (HCCs) that incentivize diverse and often competitive health care organizations with differing priorities and objectives to work together.</a:t>
            </a:r>
          </a:p>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56</a:t>
            </a:fld>
            <a:endParaRPr lang="en-US"/>
          </a:p>
        </p:txBody>
      </p:sp>
    </p:spTree>
    <p:extLst>
      <p:ext uri="{BB962C8B-B14F-4D97-AF65-F5344CB8AC3E}">
        <p14:creationId xmlns:p14="http://schemas.microsoft.com/office/powerpoint/2010/main" val="26988257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58</a:t>
            </a:fld>
            <a:endParaRPr lang="en-US"/>
          </a:p>
        </p:txBody>
      </p:sp>
    </p:spTree>
    <p:extLst>
      <p:ext uri="{BB962C8B-B14F-4D97-AF65-F5344CB8AC3E}">
        <p14:creationId xmlns:p14="http://schemas.microsoft.com/office/powerpoint/2010/main" val="150747392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60</a:t>
            </a:fld>
            <a:endParaRPr lang="en-US"/>
          </a:p>
        </p:txBody>
      </p:sp>
    </p:spTree>
    <p:extLst>
      <p:ext uri="{BB962C8B-B14F-4D97-AF65-F5344CB8AC3E}">
        <p14:creationId xmlns:p14="http://schemas.microsoft.com/office/powerpoint/2010/main" val="198703627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62</a:t>
            </a:fld>
            <a:endParaRPr lang="en-US"/>
          </a:p>
        </p:txBody>
      </p:sp>
    </p:spTree>
    <p:extLst>
      <p:ext uri="{BB962C8B-B14F-4D97-AF65-F5344CB8AC3E}">
        <p14:creationId xmlns:p14="http://schemas.microsoft.com/office/powerpoint/2010/main" val="41453767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66</a:t>
            </a:fld>
            <a:endParaRPr lang="en-US"/>
          </a:p>
        </p:txBody>
      </p:sp>
    </p:spTree>
    <p:extLst>
      <p:ext uri="{BB962C8B-B14F-4D97-AF65-F5344CB8AC3E}">
        <p14:creationId xmlns:p14="http://schemas.microsoft.com/office/powerpoint/2010/main" val="65035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67</a:t>
            </a:fld>
            <a:endParaRPr lang="en-US"/>
          </a:p>
        </p:txBody>
      </p:sp>
    </p:spTree>
    <p:extLst>
      <p:ext uri="{BB962C8B-B14F-4D97-AF65-F5344CB8AC3E}">
        <p14:creationId xmlns:p14="http://schemas.microsoft.com/office/powerpoint/2010/main" val="34927912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Participation is mandated by some regulatory agencies , but not necessarily membership. Why is membership important?</a:t>
            </a:r>
          </a:p>
        </p:txBody>
      </p:sp>
      <p:sp>
        <p:nvSpPr>
          <p:cNvPr id="4" name="Slide Number Placeholder 3"/>
          <p:cNvSpPr>
            <a:spLocks noGrp="1"/>
          </p:cNvSpPr>
          <p:nvPr>
            <p:ph type="sldNum" sz="quarter" idx="5"/>
          </p:nvPr>
        </p:nvSpPr>
        <p:spPr/>
        <p:txBody>
          <a:bodyPr/>
          <a:lstStyle/>
          <a:p>
            <a:fld id="{DBC0FEB4-9EF7-4D4D-AA88-2577E792ED97}" type="slidenum">
              <a:rPr lang="en-US" smtClean="0"/>
              <a:t>68</a:t>
            </a:fld>
            <a:endParaRPr lang="en-US" dirty="0"/>
          </a:p>
        </p:txBody>
      </p:sp>
    </p:spTree>
    <p:extLst>
      <p:ext uri="{BB962C8B-B14F-4D97-AF65-F5344CB8AC3E}">
        <p14:creationId xmlns:p14="http://schemas.microsoft.com/office/powerpoint/2010/main" val="41951871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 name="Shape 308"/>
          <p:cNvSpPr>
            <a:spLocks noGrp="1" noRot="1" noChangeAspect="1"/>
          </p:cNvSpPr>
          <p:nvPr>
            <p:ph type="sldImg"/>
          </p:nvPr>
        </p:nvSpPr>
        <p:spPr>
          <a:prstGeom prst="rect">
            <a:avLst/>
          </a:prstGeom>
        </p:spPr>
        <p:txBody>
          <a:bodyPr/>
          <a:lstStyle/>
          <a:p>
            <a:endParaRPr/>
          </a:p>
        </p:txBody>
      </p:sp>
      <p:sp>
        <p:nvSpPr>
          <p:cNvPr id="309" name="Shape 309"/>
          <p:cNvSpPr>
            <a:spLocks noGrp="1"/>
          </p:cNvSpPr>
          <p:nvPr>
            <p:ph type="body" sz="quarter" idx="1"/>
          </p:nvPr>
        </p:nvSpPr>
        <p:spPr>
          <a:prstGeom prst="rect">
            <a:avLst/>
          </a:prstGeom>
        </p:spPr>
        <p:txBody>
          <a:bodyPr/>
          <a:lstStyle/>
          <a:p>
            <a:pPr>
              <a:defRPr>
                <a:solidFill>
                  <a:srgbClr val="0070C0"/>
                </a:solidFill>
              </a:defRPr>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 name="Shape 410"/>
          <p:cNvSpPr>
            <a:spLocks noGrp="1" noRot="1" noChangeAspect="1"/>
          </p:cNvSpPr>
          <p:nvPr>
            <p:ph type="sldImg"/>
          </p:nvPr>
        </p:nvSpPr>
        <p:spPr>
          <a:prstGeom prst="rect">
            <a:avLst/>
          </a:prstGeom>
        </p:spPr>
        <p:txBody>
          <a:bodyPr/>
          <a:lstStyle/>
          <a:p>
            <a:endParaRPr/>
          </a:p>
        </p:txBody>
      </p:sp>
      <p:sp>
        <p:nvSpPr>
          <p:cNvPr id="411" name="Shape 411"/>
          <p:cNvSpPr>
            <a:spLocks noGrp="1"/>
          </p:cNvSpPr>
          <p:nvPr>
            <p:ph type="body" sz="quarter" idx="1"/>
          </p:nvPr>
        </p:nvSpPr>
        <p:spPr>
          <a:prstGeom prst="rect">
            <a:avLst/>
          </a:prstGeom>
        </p:spPr>
        <p:txBody>
          <a:bodyPr/>
          <a:lstStyle/>
          <a:p>
            <a:r>
              <a:rPr dirty="0"/>
              <a:t>The newest entry in the spectrum of federal health preparedness initiatives is the Centers for Medicare and Medicaid Services (CMS) preparedness rule finalized on September 16, 2016.</a:t>
            </a:r>
          </a:p>
          <a:p>
            <a:r>
              <a:rPr dirty="0"/>
              <a:t> </a:t>
            </a:r>
          </a:p>
          <a:p>
            <a:r>
              <a:rPr dirty="0"/>
              <a:t>This rule establishes emergency preparedness requirements for facilities and suppliers participating in Medicare and Medicaid to prepare for disasters and coordinate with federal, state, and local emergency preparedness systems.</a:t>
            </a:r>
          </a:p>
          <a:p>
            <a:endParaRPr dirty="0"/>
          </a:p>
          <a:p>
            <a:r>
              <a:rPr dirty="0"/>
              <a:t>This rule comes with no additional funding.</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72</a:t>
            </a:fld>
            <a:endParaRPr lang="en-US"/>
          </a:p>
        </p:txBody>
      </p:sp>
    </p:spTree>
    <p:extLst>
      <p:ext uri="{BB962C8B-B14F-4D97-AF65-F5344CB8AC3E}">
        <p14:creationId xmlns:p14="http://schemas.microsoft.com/office/powerpoint/2010/main" val="31648196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73</a:t>
            </a:fld>
            <a:endParaRPr lang="en-US"/>
          </a:p>
        </p:txBody>
      </p:sp>
    </p:spTree>
    <p:extLst>
      <p:ext uri="{BB962C8B-B14F-4D97-AF65-F5344CB8AC3E}">
        <p14:creationId xmlns:p14="http://schemas.microsoft.com/office/powerpoint/2010/main" val="7382063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 name="Shape 441"/>
          <p:cNvSpPr>
            <a:spLocks noGrp="1" noRot="1" noChangeAspect="1"/>
          </p:cNvSpPr>
          <p:nvPr>
            <p:ph type="sldImg"/>
          </p:nvPr>
        </p:nvSpPr>
        <p:spPr>
          <a:prstGeom prst="rect">
            <a:avLst/>
          </a:prstGeom>
        </p:spPr>
        <p:txBody>
          <a:bodyPr/>
          <a:lstStyle/>
          <a:p>
            <a:endParaRPr/>
          </a:p>
        </p:txBody>
      </p:sp>
      <p:sp>
        <p:nvSpPr>
          <p:cNvPr id="442" name="Shape 442"/>
          <p:cNvSpPr>
            <a:spLocks noGrp="1"/>
          </p:cNvSpPr>
          <p:nvPr>
            <p:ph type="body" sz="quarter" idx="1"/>
          </p:nvPr>
        </p:nvSpPr>
        <p:spPr>
          <a:prstGeom prst="rect">
            <a:avLst/>
          </a:prstGeom>
        </p:spPr>
        <p:txBody>
          <a:bodyPr/>
          <a:lstStyle/>
          <a:p>
            <a:pPr marL="0" marR="0" indent="0" algn="l">
              <a:lnSpc>
                <a:spcPct val="119000"/>
              </a:lnSpc>
              <a:spcBef>
                <a:spcPts val="0"/>
              </a:spcBef>
              <a:spcAft>
                <a:spcPts val="600"/>
              </a:spcAft>
            </a:pPr>
            <a:r>
              <a:rPr lang="en-US" sz="1800" kern="1200" dirty="0">
                <a:ln>
                  <a:noFill/>
                </a:ln>
                <a:solidFill>
                  <a:srgbClr val="000000"/>
                </a:solidFill>
                <a:effectLst/>
                <a:latin typeface="Californian FB" panose="0207040306080B030204" pitchFamily="18" charset="0"/>
              </a:rPr>
              <a:t>The number of acute hospital beds per 1,000                              population fell in the U.S. from 3.0 in 2000 to 2.5 in 2017. Over the same period, the comparable county average declined from 5.4 to 4.2 beds per 1.0000                   population. </a:t>
            </a:r>
            <a:endParaRPr lang="en-US" sz="1800" kern="1400" dirty="0">
              <a:ln>
                <a:noFill/>
              </a:ln>
              <a:solidFill>
                <a:srgbClr val="000000"/>
              </a:solidFill>
              <a:effectLst/>
              <a:latin typeface="Calibri" panose="020F0502020204030204" pitchFamily="34" charset="0"/>
            </a:endParaRPr>
          </a:p>
          <a:p>
            <a:pPr marL="0" marR="0" indent="0" algn="l">
              <a:lnSpc>
                <a:spcPct val="119000"/>
              </a:lnSpc>
              <a:spcBef>
                <a:spcPts val="0"/>
              </a:spcBef>
              <a:spcAft>
                <a:spcPts val="600"/>
              </a:spcAft>
            </a:pPr>
            <a:r>
              <a:rPr lang="en-US" sz="1800" kern="1400" dirty="0">
                <a:ln>
                  <a:noFill/>
                </a:ln>
                <a:solidFill>
                  <a:srgbClr val="000000"/>
                </a:solidFill>
                <a:effectLst/>
                <a:latin typeface="Calibri" panose="020F0502020204030204" pitchFamily="34" charset="0"/>
              </a:rPr>
              <a:t> </a:t>
            </a:r>
          </a:p>
          <a:p>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 name="Shape 555"/>
          <p:cNvSpPr>
            <a:spLocks noGrp="1" noRot="1" noChangeAspect="1"/>
          </p:cNvSpPr>
          <p:nvPr>
            <p:ph type="sldImg"/>
          </p:nvPr>
        </p:nvSpPr>
        <p:spPr>
          <a:prstGeom prst="rect">
            <a:avLst/>
          </a:prstGeom>
        </p:spPr>
        <p:txBody>
          <a:bodyPr/>
          <a:lstStyle/>
          <a:p>
            <a:endParaRPr/>
          </a:p>
        </p:txBody>
      </p:sp>
      <p:sp>
        <p:nvSpPr>
          <p:cNvPr id="556" name="Shape 556"/>
          <p:cNvSpPr>
            <a:spLocks noGrp="1"/>
          </p:cNvSpPr>
          <p:nvPr>
            <p:ph type="body" sz="quarter" idx="1"/>
          </p:nvPr>
        </p:nvSpPr>
        <p:spPr>
          <a:prstGeom prst="rect">
            <a:avLst/>
          </a:prstGeom>
        </p:spPr>
        <p:txBody>
          <a:bodyPr/>
          <a:lstStyle/>
          <a:p>
            <a:r>
              <a:rPr dirty="0"/>
              <a:t>Launched in October of 2015 by the White House, Stop the Bleed is a national awareness campaign and a call to action.</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 name="Shape 425"/>
          <p:cNvSpPr>
            <a:spLocks noGrp="1" noRot="1" noChangeAspect="1"/>
          </p:cNvSpPr>
          <p:nvPr>
            <p:ph type="sldImg"/>
          </p:nvPr>
        </p:nvSpPr>
        <p:spPr>
          <a:prstGeom prst="rect">
            <a:avLst/>
          </a:prstGeom>
        </p:spPr>
        <p:txBody>
          <a:bodyPr/>
          <a:lstStyle/>
          <a:p>
            <a:endParaRPr/>
          </a:p>
        </p:txBody>
      </p:sp>
      <p:sp>
        <p:nvSpPr>
          <p:cNvPr id="426" name="Shape 426"/>
          <p:cNvSpPr>
            <a:spLocks noGrp="1"/>
          </p:cNvSpPr>
          <p:nvPr>
            <p:ph type="body" sz="quarter" idx="1"/>
          </p:nvPr>
        </p:nvSpPr>
        <p:spPr>
          <a:prstGeom prst="rect">
            <a:avLst/>
          </a:prstGeom>
        </p:spPr>
        <p:txBody>
          <a:bodyPr/>
          <a:lstStyle/>
          <a:p>
            <a:r>
              <a:rPr dirty="0"/>
              <a:t>In its financial discloser, THR underscored its "adequate" insurance coverage  to cover any liabilities that may arise from what transpired as a result of the Ebola virus. "THR also believes it has sufficient liquidity to cover any losses that might exceed coverage limits and declines in volume at THD.”</a:t>
            </a:r>
          </a:p>
          <a:p>
            <a:endParaRPr dirty="0"/>
          </a:p>
          <a:p>
            <a:r>
              <a:rPr dirty="0"/>
              <a:t>Ronald R. Long, Executive Vice President of Resources Development and Deployment and Chief Financial Officer of THR.</a:t>
            </a:r>
          </a:p>
        </p:txBody>
      </p:sp>
    </p:spTree>
    <p:extLst>
      <p:ext uri="{BB962C8B-B14F-4D97-AF65-F5344CB8AC3E}">
        <p14:creationId xmlns:p14="http://schemas.microsoft.com/office/powerpoint/2010/main" val="106634519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Planning for a self-determined group</a:t>
            </a:r>
          </a:p>
          <a:p>
            <a:r>
              <a:rPr lang="en-US" dirty="0"/>
              <a:t>Increased ability to provide for facility and coalition level needs</a:t>
            </a:r>
          </a:p>
          <a:p>
            <a:r>
              <a:rPr lang="en-US" dirty="0"/>
              <a:t>Determine important items at the coalition level</a:t>
            </a:r>
          </a:p>
          <a:p>
            <a:r>
              <a:rPr lang="en-US" dirty="0"/>
              <a:t>Plan for funding outside of the Federal parameters</a:t>
            </a:r>
          </a:p>
          <a:p>
            <a:r>
              <a:rPr lang="en-US" dirty="0"/>
              <a:t>Planning for long term functioning</a:t>
            </a:r>
          </a:p>
          <a:p>
            <a:r>
              <a:rPr lang="en-US" dirty="0"/>
              <a:t>Maintain and augment structures that work for us. </a:t>
            </a:r>
          </a:p>
        </p:txBody>
      </p:sp>
      <p:sp>
        <p:nvSpPr>
          <p:cNvPr id="4" name="Slide Number Placeholder 3"/>
          <p:cNvSpPr>
            <a:spLocks noGrp="1"/>
          </p:cNvSpPr>
          <p:nvPr>
            <p:ph type="sldNum" sz="quarter" idx="5"/>
          </p:nvPr>
        </p:nvSpPr>
        <p:spPr/>
        <p:txBody>
          <a:bodyPr/>
          <a:lstStyle/>
          <a:p>
            <a:fld id="{DBC0FEB4-9EF7-4D4D-AA88-2577E792ED97}" type="slidenum">
              <a:rPr lang="en-US" smtClean="0"/>
              <a:t>94</a:t>
            </a:fld>
            <a:endParaRPr lang="en-US"/>
          </a:p>
        </p:txBody>
      </p:sp>
    </p:spTree>
    <p:extLst>
      <p:ext uri="{BB962C8B-B14F-4D97-AF65-F5344CB8AC3E}">
        <p14:creationId xmlns:p14="http://schemas.microsoft.com/office/powerpoint/2010/main" val="42220229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Recommendation from A Framework for Healthcare Disaster Resilience. </a:t>
            </a:r>
          </a:p>
        </p:txBody>
      </p:sp>
      <p:sp>
        <p:nvSpPr>
          <p:cNvPr id="4" name="Slide Number Placeholder 3"/>
          <p:cNvSpPr>
            <a:spLocks noGrp="1"/>
          </p:cNvSpPr>
          <p:nvPr>
            <p:ph type="sldNum" sz="quarter" idx="5"/>
          </p:nvPr>
        </p:nvSpPr>
        <p:spPr/>
        <p:txBody>
          <a:bodyPr/>
          <a:lstStyle/>
          <a:p>
            <a:fld id="{DBC0FEB4-9EF7-4D4D-AA88-2577E792ED97}" type="slidenum">
              <a:rPr lang="en-US" smtClean="0"/>
              <a:t>95</a:t>
            </a:fld>
            <a:endParaRPr lang="en-US"/>
          </a:p>
        </p:txBody>
      </p:sp>
    </p:spTree>
    <p:extLst>
      <p:ext uri="{BB962C8B-B14F-4D97-AF65-F5344CB8AC3E}">
        <p14:creationId xmlns:p14="http://schemas.microsoft.com/office/powerpoint/2010/main" val="14141052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97</a:t>
            </a:fld>
            <a:endParaRPr lang="en-US"/>
          </a:p>
        </p:txBody>
      </p:sp>
    </p:spTree>
    <p:extLst>
      <p:ext uri="{BB962C8B-B14F-4D97-AF65-F5344CB8AC3E}">
        <p14:creationId xmlns:p14="http://schemas.microsoft.com/office/powerpoint/2010/main" val="20925596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99</a:t>
            </a:fld>
            <a:endParaRPr lang="en-US"/>
          </a:p>
        </p:txBody>
      </p:sp>
    </p:spTree>
    <p:extLst>
      <p:ext uri="{BB962C8B-B14F-4D97-AF65-F5344CB8AC3E}">
        <p14:creationId xmlns:p14="http://schemas.microsoft.com/office/powerpoint/2010/main" val="16682155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10</a:t>
            </a:fld>
            <a:endParaRPr lang="en-US"/>
          </a:p>
        </p:txBody>
      </p:sp>
    </p:spTree>
    <p:extLst>
      <p:ext uri="{BB962C8B-B14F-4D97-AF65-F5344CB8AC3E}">
        <p14:creationId xmlns:p14="http://schemas.microsoft.com/office/powerpoint/2010/main" val="4432987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102</a:t>
            </a:fld>
            <a:endParaRPr lang="en-US"/>
          </a:p>
        </p:txBody>
      </p:sp>
    </p:spTree>
    <p:extLst>
      <p:ext uri="{BB962C8B-B14F-4D97-AF65-F5344CB8AC3E}">
        <p14:creationId xmlns:p14="http://schemas.microsoft.com/office/powerpoint/2010/main" val="37355890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103</a:t>
            </a:fld>
            <a:endParaRPr lang="en-US"/>
          </a:p>
        </p:txBody>
      </p:sp>
    </p:spTree>
    <p:extLst>
      <p:ext uri="{BB962C8B-B14F-4D97-AF65-F5344CB8AC3E}">
        <p14:creationId xmlns:p14="http://schemas.microsoft.com/office/powerpoint/2010/main" val="382590934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Group discussion</a:t>
            </a:r>
          </a:p>
        </p:txBody>
      </p:sp>
      <p:sp>
        <p:nvSpPr>
          <p:cNvPr id="4" name="Slide Number Placeholder 3"/>
          <p:cNvSpPr>
            <a:spLocks noGrp="1"/>
          </p:cNvSpPr>
          <p:nvPr>
            <p:ph type="sldNum" sz="quarter" idx="5"/>
          </p:nvPr>
        </p:nvSpPr>
        <p:spPr/>
        <p:txBody>
          <a:bodyPr/>
          <a:lstStyle/>
          <a:p>
            <a:fld id="{DBC0FEB4-9EF7-4D4D-AA88-2577E792ED97}" type="slidenum">
              <a:rPr lang="en-US" smtClean="0"/>
              <a:t>104</a:t>
            </a:fld>
            <a:endParaRPr lang="en-US"/>
          </a:p>
        </p:txBody>
      </p:sp>
    </p:spTree>
    <p:extLst>
      <p:ext uri="{BB962C8B-B14F-4D97-AF65-F5344CB8AC3E}">
        <p14:creationId xmlns:p14="http://schemas.microsoft.com/office/powerpoint/2010/main" val="37652511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C0FEB4-9EF7-4D4D-AA88-2577E792ED97}" type="slidenum">
              <a:rPr lang="en-US" smtClean="0"/>
              <a:t>105</a:t>
            </a:fld>
            <a:endParaRPr lang="en-US"/>
          </a:p>
        </p:txBody>
      </p:sp>
    </p:spTree>
    <p:extLst>
      <p:ext uri="{BB962C8B-B14F-4D97-AF65-F5344CB8AC3E}">
        <p14:creationId xmlns:p14="http://schemas.microsoft.com/office/powerpoint/2010/main" val="38782629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107</a:t>
            </a:fld>
            <a:endParaRPr lang="en-US"/>
          </a:p>
        </p:txBody>
      </p:sp>
    </p:spTree>
    <p:extLst>
      <p:ext uri="{BB962C8B-B14F-4D97-AF65-F5344CB8AC3E}">
        <p14:creationId xmlns:p14="http://schemas.microsoft.com/office/powerpoint/2010/main" val="25778739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108</a:t>
            </a:fld>
            <a:endParaRPr lang="en-US"/>
          </a:p>
        </p:txBody>
      </p:sp>
    </p:spTree>
    <p:extLst>
      <p:ext uri="{BB962C8B-B14F-4D97-AF65-F5344CB8AC3E}">
        <p14:creationId xmlns:p14="http://schemas.microsoft.com/office/powerpoint/2010/main" val="32663564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8275" y="1173163"/>
            <a:ext cx="4225925" cy="31686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BC0FEB4-9EF7-4D4D-AA88-2577E792ED97}" type="slidenum">
              <a:rPr lang="en-US" smtClean="0"/>
              <a:t>11</a:t>
            </a:fld>
            <a:endParaRPr lang="en-US"/>
          </a:p>
        </p:txBody>
      </p:sp>
    </p:spTree>
    <p:extLst>
      <p:ext uri="{BB962C8B-B14F-4D97-AF65-F5344CB8AC3E}">
        <p14:creationId xmlns:p14="http://schemas.microsoft.com/office/powerpoint/2010/main" val="30230816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13</a:t>
            </a:fld>
            <a:endParaRPr lang="en-US"/>
          </a:p>
        </p:txBody>
      </p:sp>
    </p:spTree>
    <p:extLst>
      <p:ext uri="{BB962C8B-B14F-4D97-AF65-F5344CB8AC3E}">
        <p14:creationId xmlns:p14="http://schemas.microsoft.com/office/powerpoint/2010/main" val="3299363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C0FEB4-9EF7-4D4D-AA88-2577E792ED97}" type="slidenum">
              <a:rPr lang="en-US" smtClean="0"/>
              <a:t>15</a:t>
            </a:fld>
            <a:endParaRPr lang="en-US"/>
          </a:p>
        </p:txBody>
      </p:sp>
    </p:spTree>
    <p:extLst>
      <p:ext uri="{BB962C8B-B14F-4D97-AF65-F5344CB8AC3E}">
        <p14:creationId xmlns:p14="http://schemas.microsoft.com/office/powerpoint/2010/main" val="25263913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8275" y="1173163"/>
            <a:ext cx="4225925" cy="316865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BC0FEB4-9EF7-4D4D-AA88-2577E792ED97}" type="slidenum">
              <a:rPr lang="en-US" smtClean="0"/>
              <a:t>17</a:t>
            </a:fld>
            <a:endParaRPr lang="en-US"/>
          </a:p>
        </p:txBody>
      </p:sp>
    </p:spTree>
    <p:extLst>
      <p:ext uri="{BB962C8B-B14F-4D97-AF65-F5344CB8AC3E}">
        <p14:creationId xmlns:p14="http://schemas.microsoft.com/office/powerpoint/2010/main" val="39385849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14350" y="841772"/>
            <a:ext cx="58293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857250" y="2701528"/>
            <a:ext cx="51435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928990169"/>
      </p:ext>
    </p:extLst>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85594426"/>
      </p:ext>
    </p:extLst>
  </p:cSld>
  <p:clrMapOvr>
    <a:masterClrMapping/>
  </p:clrMapOvr>
  <p:transition spd="slow">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907757" y="273844"/>
            <a:ext cx="1478756"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71488" y="273844"/>
            <a:ext cx="4350544"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434761380"/>
      </p:ext>
    </p:extLst>
  </p:cSld>
  <p:clrMapOvr>
    <a:masterClrMapping/>
  </p:clrMapOvr>
  <p:transition spd="slow">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43" name="Title Text"/>
          <p:cNvSpPr txBox="1">
            <a:spLocks noGrp="1"/>
          </p:cNvSpPr>
          <p:nvPr>
            <p:ph type="title"/>
          </p:nvPr>
        </p:nvSpPr>
        <p:spPr>
          <a:prstGeom prst="rect">
            <a:avLst/>
          </a:prstGeom>
        </p:spPr>
        <p:txBody>
          <a:bodyPr/>
          <a:lstStyle/>
          <a:p>
            <a:r>
              <a:t>Title Text</a:t>
            </a:r>
          </a:p>
        </p:txBody>
      </p:sp>
      <p:sp>
        <p:nvSpPr>
          <p:cNvPr id="44" name="Body Level One…"/>
          <p:cNvSpPr txBox="1">
            <a:spLocks noGrp="1"/>
          </p:cNvSpPr>
          <p:nvPr>
            <p:ph type="body" sz="half" idx="1"/>
          </p:nvPr>
        </p:nvSpPr>
        <p:spPr>
          <a:xfrm>
            <a:off x="3486150" y="1200151"/>
            <a:ext cx="3028950" cy="3394472"/>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2929553"/>
      </p:ext>
    </p:extLst>
  </p:cSld>
  <p:clrMapOvr>
    <a:masterClrMapping/>
  </p:clrMapOvr>
  <p:transition spd="slow">
    <p:push dir="u"/>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Timeline 0">
    <p:spTree>
      <p:nvGrpSpPr>
        <p:cNvPr id="1" name=""/>
        <p:cNvGrpSpPr/>
        <p:nvPr/>
      </p:nvGrpSpPr>
      <p:grpSpPr>
        <a:xfrm>
          <a:off x="0" y="0"/>
          <a:ext cx="0" cy="0"/>
          <a:chOff x="0" y="0"/>
          <a:chExt cx="0" cy="0"/>
        </a:xfrm>
      </p:grpSpPr>
      <p:sp>
        <p:nvSpPr>
          <p:cNvPr id="260" name="Title Text"/>
          <p:cNvSpPr txBox="1">
            <a:spLocks noGrp="1"/>
          </p:cNvSpPr>
          <p:nvPr>
            <p:ph type="title"/>
          </p:nvPr>
        </p:nvSpPr>
        <p:spPr>
          <a:prstGeom prst="rect">
            <a:avLst/>
          </a:prstGeom>
        </p:spPr>
        <p:txBody>
          <a:bodyPr/>
          <a:lstStyle/>
          <a:p>
            <a:r>
              <a:t>Title Text</a:t>
            </a:r>
          </a:p>
        </p:txBody>
      </p:sp>
      <p:sp>
        <p:nvSpPr>
          <p:cNvPr id="261" name="Body Level One…"/>
          <p:cNvSpPr txBox="1">
            <a:spLocks noGrp="1"/>
          </p:cNvSpPr>
          <p:nvPr>
            <p:ph type="body" sz="quarter" idx="1"/>
          </p:nvPr>
        </p:nvSpPr>
        <p:spPr>
          <a:xfrm rot="16200000">
            <a:off x="-12822" y="4592715"/>
            <a:ext cx="735311" cy="205741"/>
          </a:xfrm>
          <a:prstGeom prst="rect">
            <a:avLst/>
          </a:prstGeom>
        </p:spPr>
        <p:txBody>
          <a:bodyPr anchor="ctr"/>
          <a:lstStyle>
            <a:lvl1pPr marL="0" indent="0" algn="ctr">
              <a:spcBef>
                <a:spcPts val="225"/>
              </a:spcBef>
              <a:buSzTx/>
              <a:buFontTx/>
              <a:buNone/>
              <a:defRPr sz="975" b="1" spc="169"/>
            </a:lvl1pPr>
            <a:lvl2pPr marL="0" indent="0" algn="ctr">
              <a:spcBef>
                <a:spcPts val="225"/>
              </a:spcBef>
              <a:buSzTx/>
              <a:buFontTx/>
              <a:buNone/>
              <a:defRPr sz="975" b="1" spc="169"/>
            </a:lvl2pPr>
            <a:lvl3pPr marL="0" indent="0" algn="ctr">
              <a:spcBef>
                <a:spcPts val="225"/>
              </a:spcBef>
              <a:buSzTx/>
              <a:buFontTx/>
              <a:buNone/>
              <a:defRPr sz="975" b="1" spc="169"/>
            </a:lvl3pPr>
            <a:lvl4pPr marL="0" indent="0" algn="ctr">
              <a:spcBef>
                <a:spcPts val="225"/>
              </a:spcBef>
              <a:buSzTx/>
              <a:buFontTx/>
              <a:buNone/>
              <a:defRPr sz="975" b="1" spc="169"/>
            </a:lvl4pPr>
            <a:lvl5pPr marL="0" indent="0" algn="ctr">
              <a:spcBef>
                <a:spcPts val="225"/>
              </a:spcBef>
              <a:buSzTx/>
              <a:buFontTx/>
              <a:buNone/>
              <a:defRPr sz="975" b="1" spc="169"/>
            </a:lvl5pPr>
          </a:lstStyle>
          <a:p>
            <a:r>
              <a:t>Body Level One</a:t>
            </a:r>
          </a:p>
          <a:p>
            <a:pPr lvl="1"/>
            <a:r>
              <a:t>Body Level Two</a:t>
            </a:r>
          </a:p>
          <a:p>
            <a:pPr lvl="2"/>
            <a:r>
              <a:t>Body Level Three</a:t>
            </a:r>
          </a:p>
          <a:p>
            <a:pPr lvl="3"/>
            <a:r>
              <a:t>Body Level Four</a:t>
            </a:r>
          </a:p>
          <a:p>
            <a:pPr lvl="4"/>
            <a:r>
              <a:t>Body Level Five</a:t>
            </a:r>
          </a:p>
        </p:txBody>
      </p:sp>
      <p:sp>
        <p:nvSpPr>
          <p:cNvPr id="262" name="Text Placeholder 137"/>
          <p:cNvSpPr>
            <a:spLocks noGrp="1"/>
          </p:cNvSpPr>
          <p:nvPr>
            <p:ph type="body" sz="quarter" idx="13"/>
          </p:nvPr>
        </p:nvSpPr>
        <p:spPr>
          <a:xfrm rot="16200000">
            <a:off x="1685859" y="4592715"/>
            <a:ext cx="735311" cy="205741"/>
          </a:xfrm>
          <a:prstGeom prst="rect">
            <a:avLst/>
          </a:prstGeom>
        </p:spPr>
        <p:txBody>
          <a:bodyPr anchor="ctr"/>
          <a:lstStyle>
            <a:lvl1pPr marL="0" indent="0" algn="ctr">
              <a:spcBef>
                <a:spcPts val="225"/>
              </a:spcBef>
              <a:buSzTx/>
              <a:buFontTx/>
              <a:buNone/>
              <a:defRPr sz="1300" b="1" spc="200"/>
            </a:lvl1pPr>
          </a:lstStyle>
          <a:p>
            <a:pPr marL="0" indent="0" algn="ctr">
              <a:spcBef>
                <a:spcPts val="300"/>
              </a:spcBef>
              <a:buSzTx/>
              <a:buFontTx/>
              <a:buNone/>
              <a:defRPr sz="1300" b="1" spc="200"/>
            </a:pPr>
            <a:endParaRPr/>
          </a:p>
        </p:txBody>
      </p:sp>
      <p:sp>
        <p:nvSpPr>
          <p:cNvPr id="263" name="Text Placeholder 137"/>
          <p:cNvSpPr>
            <a:spLocks noGrp="1"/>
          </p:cNvSpPr>
          <p:nvPr>
            <p:ph type="body" sz="quarter" idx="14"/>
          </p:nvPr>
        </p:nvSpPr>
        <p:spPr>
          <a:xfrm rot="16200000">
            <a:off x="3407883" y="4592715"/>
            <a:ext cx="735311" cy="205741"/>
          </a:xfrm>
          <a:prstGeom prst="rect">
            <a:avLst/>
          </a:prstGeom>
        </p:spPr>
        <p:txBody>
          <a:bodyPr anchor="ctr"/>
          <a:lstStyle>
            <a:lvl1pPr marL="0" indent="0" algn="ctr">
              <a:spcBef>
                <a:spcPts val="225"/>
              </a:spcBef>
              <a:buSzTx/>
              <a:buFontTx/>
              <a:buNone/>
              <a:defRPr sz="1300" b="1" spc="200"/>
            </a:lvl1pPr>
          </a:lstStyle>
          <a:p>
            <a:pPr marL="0" indent="0" algn="ctr">
              <a:spcBef>
                <a:spcPts val="300"/>
              </a:spcBef>
              <a:buSzTx/>
              <a:buFontTx/>
              <a:buNone/>
              <a:defRPr sz="1300" b="1" spc="200"/>
            </a:pPr>
            <a:endParaRPr/>
          </a:p>
        </p:txBody>
      </p:sp>
      <p:sp>
        <p:nvSpPr>
          <p:cNvPr id="264" name="Text Placeholder 137"/>
          <p:cNvSpPr>
            <a:spLocks noGrp="1"/>
          </p:cNvSpPr>
          <p:nvPr>
            <p:ph type="body" sz="quarter" idx="15"/>
          </p:nvPr>
        </p:nvSpPr>
        <p:spPr>
          <a:xfrm rot="16200000">
            <a:off x="5122633" y="4592715"/>
            <a:ext cx="735311" cy="205741"/>
          </a:xfrm>
          <a:prstGeom prst="rect">
            <a:avLst/>
          </a:prstGeom>
        </p:spPr>
        <p:txBody>
          <a:bodyPr anchor="ctr"/>
          <a:lstStyle>
            <a:lvl1pPr marL="0" indent="0" algn="ctr">
              <a:spcBef>
                <a:spcPts val="225"/>
              </a:spcBef>
              <a:buSzTx/>
              <a:buFontTx/>
              <a:buNone/>
              <a:defRPr sz="1300" b="1" spc="200"/>
            </a:lvl1pPr>
          </a:lstStyle>
          <a:p>
            <a:pPr marL="0" indent="0" algn="ctr">
              <a:spcBef>
                <a:spcPts val="300"/>
              </a:spcBef>
              <a:buSzTx/>
              <a:buFontTx/>
              <a:buNone/>
              <a:defRPr sz="1300" b="1" spc="200"/>
            </a:pPr>
            <a:endParaRPr/>
          </a:p>
        </p:txBody>
      </p:sp>
      <p:sp>
        <p:nvSpPr>
          <p:cNvPr id="265" name="Text Placeholder 174"/>
          <p:cNvSpPr>
            <a:spLocks noGrp="1"/>
          </p:cNvSpPr>
          <p:nvPr>
            <p:ph type="body" sz="quarter" idx="16"/>
          </p:nvPr>
        </p:nvSpPr>
        <p:spPr>
          <a:xfrm>
            <a:off x="474635" y="2740302"/>
            <a:ext cx="745808" cy="1717865"/>
          </a:xfrm>
          <a:prstGeom prst="rect">
            <a:avLst/>
          </a:prstGeom>
          <a:blipFill>
            <a:blip r:embed="rId2"/>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66" name="Text Placeholder 174"/>
          <p:cNvSpPr>
            <a:spLocks noGrp="1"/>
          </p:cNvSpPr>
          <p:nvPr>
            <p:ph type="body" sz="quarter" idx="17"/>
          </p:nvPr>
        </p:nvSpPr>
        <p:spPr>
          <a:xfrm>
            <a:off x="1572046" y="2230118"/>
            <a:ext cx="745808" cy="2228049"/>
          </a:xfrm>
          <a:prstGeom prst="rect">
            <a:avLst/>
          </a:prstGeom>
          <a:blipFill>
            <a:blip r:embed="rId3"/>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67" name="Text Placeholder 174"/>
          <p:cNvSpPr>
            <a:spLocks noGrp="1"/>
          </p:cNvSpPr>
          <p:nvPr>
            <p:ph type="body" sz="quarter" idx="18"/>
          </p:nvPr>
        </p:nvSpPr>
        <p:spPr>
          <a:xfrm>
            <a:off x="2599812" y="1710944"/>
            <a:ext cx="745808" cy="2747224"/>
          </a:xfrm>
          <a:prstGeom prst="rect">
            <a:avLst/>
          </a:prstGeom>
          <a:blipFill>
            <a:blip r:embed="rId4"/>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68" name="Text Placeholder 174"/>
          <p:cNvSpPr>
            <a:spLocks noGrp="1"/>
          </p:cNvSpPr>
          <p:nvPr>
            <p:ph type="body" sz="quarter" idx="19"/>
          </p:nvPr>
        </p:nvSpPr>
        <p:spPr>
          <a:xfrm>
            <a:off x="3417613" y="2746481"/>
            <a:ext cx="745808" cy="1711687"/>
          </a:xfrm>
          <a:prstGeom prst="rect">
            <a:avLst/>
          </a:prstGeom>
          <a:blipFill>
            <a:blip r:embed="rId2"/>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69" name="Text Placeholder 174"/>
          <p:cNvSpPr>
            <a:spLocks noGrp="1"/>
          </p:cNvSpPr>
          <p:nvPr>
            <p:ph type="body" sz="quarter" idx="20"/>
          </p:nvPr>
        </p:nvSpPr>
        <p:spPr>
          <a:xfrm>
            <a:off x="4520389" y="2226766"/>
            <a:ext cx="745808" cy="2231402"/>
          </a:xfrm>
          <a:prstGeom prst="rect">
            <a:avLst/>
          </a:prstGeom>
          <a:blipFill>
            <a:blip r:embed="rId3"/>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70" name="Text Placeholder 174"/>
          <p:cNvSpPr>
            <a:spLocks noGrp="1"/>
          </p:cNvSpPr>
          <p:nvPr>
            <p:ph type="body" sz="quarter" idx="21"/>
          </p:nvPr>
        </p:nvSpPr>
        <p:spPr>
          <a:xfrm>
            <a:off x="5684781" y="1710944"/>
            <a:ext cx="745808" cy="2747224"/>
          </a:xfrm>
          <a:prstGeom prst="rect">
            <a:avLst/>
          </a:prstGeom>
          <a:blipFill>
            <a:blip r:embed="rId4"/>
            <a:stretch>
              <a:fillRect/>
            </a:stretch>
          </a:blipFill>
        </p:spPr>
        <p:txBody>
          <a:bodyPr/>
          <a:lstStyle>
            <a:lvl1pPr marL="33933" indent="-33933">
              <a:spcBef>
                <a:spcPts val="1350"/>
              </a:spcBef>
              <a:buFont typeface="Trebuchet MS"/>
              <a:buChar char=" "/>
              <a:defRPr sz="1000">
                <a:solidFill>
                  <a:srgbClr val="FFFFFF"/>
                </a:solidFill>
              </a:defRPr>
            </a:lvl1pPr>
          </a:lstStyle>
          <a:p>
            <a:pPr marL="45244" indent="-45244">
              <a:spcBef>
                <a:spcPts val="1800"/>
              </a:spcBef>
              <a:buFont typeface="Trebuchet MS"/>
              <a:buChar char=" "/>
              <a:defRPr sz="1000">
                <a:solidFill>
                  <a:srgbClr val="FFFFFF"/>
                </a:solidFill>
              </a:defRPr>
            </a:pPr>
            <a:endParaRPr/>
          </a:p>
        </p:txBody>
      </p:sp>
      <p:sp>
        <p:nvSpPr>
          <p:cNvPr id="271" name="Slide Number"/>
          <p:cNvSpPr txBox="1">
            <a:spLocks noGrp="1"/>
          </p:cNvSpPr>
          <p:nvPr>
            <p:ph type="sldNum" sz="quarter" idx="2"/>
          </p:nvPr>
        </p:nvSpPr>
        <p:spPr>
          <a:xfrm>
            <a:off x="4914900" y="4629150"/>
            <a:ext cx="1600200" cy="276226"/>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7873077"/>
      </p:ext>
    </p:extLst>
  </p:cSld>
  <p:clrMapOvr>
    <a:masterClrMapping/>
  </p:clrMapOvr>
  <p:transition spd="slow">
    <p:push dir="u"/>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57250" y="841772"/>
            <a:ext cx="5143500" cy="1790700"/>
          </a:xfrm>
        </p:spPr>
        <p:txBody>
          <a:bodyPr anchor="b"/>
          <a:lstStyle>
            <a:lvl1pPr algn="ctr">
              <a:defRPr sz="3375"/>
            </a:lvl1pPr>
          </a:lstStyle>
          <a:p>
            <a:r>
              <a:rPr lang="en-US"/>
              <a:t>Click to edit Master title style</a:t>
            </a:r>
            <a:endParaRPr lang="en-US" dirty="0"/>
          </a:p>
        </p:txBody>
      </p:sp>
      <p:sp>
        <p:nvSpPr>
          <p:cNvPr id="3" name="Subtitle 2"/>
          <p:cNvSpPr>
            <a:spLocks noGrp="1"/>
          </p:cNvSpPr>
          <p:nvPr>
            <p:ph type="subTitle" idx="1"/>
          </p:nvPr>
        </p:nvSpPr>
        <p:spPr>
          <a:xfrm>
            <a:off x="857250" y="2701528"/>
            <a:ext cx="5143500" cy="124182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52413151"/>
      </p:ext>
    </p:extLst>
  </p:cSld>
  <p:clrMapOvr>
    <a:masterClrMapping/>
  </p:clrMapOvr>
  <p:transition spd="slow">
    <p:push dir="u"/>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854292182"/>
      </p:ext>
    </p:extLst>
  </p:cSld>
  <p:clrMapOvr>
    <a:masterClrMapping/>
  </p:clrMapOvr>
  <p:transition spd="slow">
    <p:push dir="u"/>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67916" y="1282305"/>
            <a:ext cx="5915025" cy="2139553"/>
          </a:xfrm>
        </p:spPr>
        <p:txBody>
          <a:bodyPr anchor="b"/>
          <a:lstStyle>
            <a:lvl1pPr>
              <a:defRPr sz="3375"/>
            </a:lvl1pPr>
          </a:lstStyle>
          <a:p>
            <a:r>
              <a:rPr lang="en-US"/>
              <a:t>Click to edit Master title style</a:t>
            </a:r>
            <a:endParaRPr lang="en-US" dirty="0"/>
          </a:p>
        </p:txBody>
      </p:sp>
      <p:sp>
        <p:nvSpPr>
          <p:cNvPr id="3" name="Text Placeholder 2"/>
          <p:cNvSpPr>
            <a:spLocks noGrp="1"/>
          </p:cNvSpPr>
          <p:nvPr>
            <p:ph type="body" idx="1"/>
          </p:nvPr>
        </p:nvSpPr>
        <p:spPr>
          <a:xfrm>
            <a:off x="467916" y="3442098"/>
            <a:ext cx="5915025" cy="1125140"/>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817211408"/>
      </p:ext>
    </p:extLst>
  </p:cSld>
  <p:clrMapOvr>
    <a:masterClrMapping/>
  </p:clrMapOvr>
  <p:transition spd="slow">
    <p:push dir="u"/>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71488" y="1369219"/>
            <a:ext cx="291465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471863" y="1369219"/>
            <a:ext cx="291465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740310198"/>
      </p:ext>
    </p:extLst>
  </p:cSld>
  <p:clrMapOvr>
    <a:masterClrMapping/>
  </p:clrMapOvr>
  <p:transition spd="slow">
    <p:push dir="u"/>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2381" y="273844"/>
            <a:ext cx="5915025"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2381" y="1260872"/>
            <a:ext cx="2901255" cy="617934"/>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4" name="Content Placeholder 3"/>
          <p:cNvSpPr>
            <a:spLocks noGrp="1"/>
          </p:cNvSpPr>
          <p:nvPr>
            <p:ph sz="half" idx="2"/>
          </p:nvPr>
        </p:nvSpPr>
        <p:spPr>
          <a:xfrm>
            <a:off x="472381" y="1878807"/>
            <a:ext cx="2901255"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3471863" y="1260872"/>
            <a:ext cx="2915543" cy="617934"/>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6" name="Content Placeholder 5"/>
          <p:cNvSpPr>
            <a:spLocks noGrp="1"/>
          </p:cNvSpPr>
          <p:nvPr>
            <p:ph sz="quarter" idx="4"/>
          </p:nvPr>
        </p:nvSpPr>
        <p:spPr>
          <a:xfrm>
            <a:off x="3471863" y="1878807"/>
            <a:ext cx="2915543"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3263CA4-42CB-AA4A-9FAE-F706C47A8902}" type="datetimeFigureOut">
              <a:rPr lang="en-US" smtClean="0"/>
              <a:t>12/7/2022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2343884512"/>
      </p:ext>
    </p:extLst>
  </p:cSld>
  <p:clrMapOvr>
    <a:masterClrMapping/>
  </p:clrMapOvr>
  <p:transition spd="slow">
    <p:push dir="u"/>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3263CA4-42CB-AA4A-9FAE-F706C47A8902}" type="datetimeFigureOut">
              <a:rPr lang="en-US" smtClean="0"/>
              <a:t>12/7/2022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886087813"/>
      </p:ext>
    </p:extLst>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4080285834"/>
      </p:ext>
    </p:extLst>
  </p:cSld>
  <p:clrMapOvr>
    <a:masterClrMapping/>
  </p:clrMapOvr>
  <p:transition spd="slow">
    <p:push dir="u"/>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263CA4-42CB-AA4A-9FAE-F706C47A8902}" type="datetimeFigureOut">
              <a:rPr lang="en-US" smtClean="0"/>
              <a:t>12/7/2022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084865653"/>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381" y="342900"/>
            <a:ext cx="2211884" cy="1200150"/>
          </a:xfrm>
        </p:spPr>
        <p:txBody>
          <a:bodyPr anchor="b"/>
          <a:lstStyle>
            <a:lvl1pPr>
              <a:defRPr sz="1800"/>
            </a:lvl1pPr>
          </a:lstStyle>
          <a:p>
            <a:r>
              <a:rPr lang="en-US"/>
              <a:t>Click to edit Master title style</a:t>
            </a:r>
            <a:endParaRPr lang="en-US" dirty="0"/>
          </a:p>
        </p:txBody>
      </p:sp>
      <p:sp>
        <p:nvSpPr>
          <p:cNvPr id="3" name="Content Placeholder 2"/>
          <p:cNvSpPr>
            <a:spLocks noGrp="1"/>
          </p:cNvSpPr>
          <p:nvPr>
            <p:ph idx="1"/>
          </p:nvPr>
        </p:nvSpPr>
        <p:spPr>
          <a:xfrm>
            <a:off x="2915543" y="740570"/>
            <a:ext cx="3471863" cy="3655219"/>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72381" y="1543051"/>
            <a:ext cx="2211884" cy="2858691"/>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03132374"/>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381" y="342900"/>
            <a:ext cx="2211884" cy="1200150"/>
          </a:xfrm>
        </p:spPr>
        <p:txBody>
          <a:bodyPr anchor="b"/>
          <a:lstStyle>
            <a:lvl1pPr>
              <a:defRPr sz="1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2915543" y="740570"/>
            <a:ext cx="3471863" cy="3655219"/>
          </a:xfrm>
        </p:spPr>
        <p:txBody>
          <a:bodyPr anchor="t"/>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2381" y="1543051"/>
            <a:ext cx="2211884" cy="2858691"/>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090068552"/>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2651064758"/>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907757" y="273845"/>
            <a:ext cx="1478756"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71488" y="273845"/>
            <a:ext cx="4350544"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360676721"/>
      </p:ext>
    </p:extLst>
  </p:cSld>
  <p:clrMapOvr>
    <a:masterClrMapping/>
  </p:clrMapOvr>
  <p:transition spd="slow">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67916" y="1282305"/>
            <a:ext cx="5915025"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467916" y="3442099"/>
            <a:ext cx="5915025"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73263CA4-42CB-AA4A-9FAE-F706C47A8902}" type="datetimeFigureOut">
              <a:rPr lang="en-US" smtClean="0"/>
              <a:t>12/7/2022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611432667"/>
      </p:ext>
    </p:extLst>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471488" y="1369219"/>
            <a:ext cx="291465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471863" y="1369219"/>
            <a:ext cx="291465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1176271675"/>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2381" y="273845"/>
            <a:ext cx="5915025"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472381" y="1260872"/>
            <a:ext cx="2901255"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472381" y="1878806"/>
            <a:ext cx="2901255"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3471863" y="1260872"/>
            <a:ext cx="2915543"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3471863" y="1878806"/>
            <a:ext cx="2915543"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3263CA4-42CB-AA4A-9FAE-F706C47A8902}" type="datetimeFigureOut">
              <a:rPr lang="en-US" smtClean="0"/>
              <a:t>12/7/2022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657711143"/>
      </p:ext>
    </p:extLst>
  </p:cSld>
  <p:clrMapOvr>
    <a:masterClrMapping/>
  </p:clrMapOvr>
  <p:transition spd="slow">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3263CA4-42CB-AA4A-9FAE-F706C47A8902}" type="datetimeFigureOut">
              <a:rPr lang="en-US" smtClean="0"/>
              <a:t>12/7/2022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4269746779"/>
      </p:ext>
    </p:extLst>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263CA4-42CB-AA4A-9FAE-F706C47A8902}" type="datetimeFigureOut">
              <a:rPr lang="en-US" smtClean="0"/>
              <a:t>12/7/2022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2358226049"/>
      </p:ext>
    </p:extLst>
  </p:cSld>
  <p:clrMapOvr>
    <a:masterClrMapping/>
  </p:clrMapOvr>
  <p:transition spd="slow">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381" y="342900"/>
            <a:ext cx="2211884"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2915543" y="740570"/>
            <a:ext cx="3471863"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72381" y="1543050"/>
            <a:ext cx="2211884"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3461025666"/>
      </p:ext>
    </p:extLst>
  </p:cSld>
  <p:clrMapOvr>
    <a:masterClrMapping/>
  </p:clrMapOvr>
  <p:transition spd="slow">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381" y="342900"/>
            <a:ext cx="2211884"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2915543" y="740570"/>
            <a:ext cx="3471863"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472381" y="1543050"/>
            <a:ext cx="2211884"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a:t>
            </a:fld>
            <a:endParaRPr lang="en-US"/>
          </a:p>
        </p:txBody>
      </p:sp>
    </p:spTree>
    <p:extLst>
      <p:ext uri="{BB962C8B-B14F-4D97-AF65-F5344CB8AC3E}">
        <p14:creationId xmlns:p14="http://schemas.microsoft.com/office/powerpoint/2010/main" val="2915198481"/>
      </p:ext>
    </p:extLst>
  </p:cSld>
  <p:clrMapOvr>
    <a:masterClrMapping/>
  </p:clrMapOvr>
  <p:transition spd="slow">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1">
                <a:lumMod val="65000"/>
              </a:schemeClr>
            </a:gs>
            <a:gs pos="43000">
              <a:schemeClr val="tx1">
                <a:lumMod val="50000"/>
              </a:schemeClr>
            </a:gs>
            <a:gs pos="62000">
              <a:schemeClr val="bg1">
                <a:lumMod val="85000"/>
                <a:lumOff val="15000"/>
              </a:schemeClr>
            </a:gs>
          </a:gsLst>
          <a:path path="circle">
            <a:fillToRect t="100000" r="10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1488" y="273845"/>
            <a:ext cx="5915025"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71488" y="1369219"/>
            <a:ext cx="5915025"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71488" y="4767264"/>
            <a:ext cx="154305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3263CA4-42CB-AA4A-9FAE-F706C47A8902}" type="datetimeFigureOut">
              <a:rPr lang="en-US" smtClean="0"/>
              <a:t>12/7/2022</a:t>
            </a:fld>
            <a:endParaRPr lang="en-US"/>
          </a:p>
        </p:txBody>
      </p:sp>
      <p:sp>
        <p:nvSpPr>
          <p:cNvPr id="5" name="Footer Placeholder 4"/>
          <p:cNvSpPr>
            <a:spLocks noGrp="1"/>
          </p:cNvSpPr>
          <p:nvPr>
            <p:ph type="ftr" sz="quarter" idx="3"/>
          </p:nvPr>
        </p:nvSpPr>
        <p:spPr>
          <a:xfrm>
            <a:off x="2271713" y="4767264"/>
            <a:ext cx="2314575"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843463" y="4767264"/>
            <a:ext cx="154305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8B849D6-A2AF-EB40-A7CE-F623886AC525}" type="slidenum">
              <a:rPr lang="en-US" smtClean="0"/>
              <a:t>‹#›</a:t>
            </a:fld>
            <a:endParaRPr lang="en-US"/>
          </a:p>
        </p:txBody>
      </p:sp>
    </p:spTree>
    <p:extLst>
      <p:ext uri="{BB962C8B-B14F-4D97-AF65-F5344CB8AC3E}">
        <p14:creationId xmlns:p14="http://schemas.microsoft.com/office/powerpoint/2010/main" val="2778522227"/>
      </p:ext>
    </p:extLst>
  </p:cSld>
  <p:clrMap bg1="dk1" tx1="lt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Lst>
  <p:transition spd="slow">
    <p:push dir="u"/>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1">
                <a:lumMod val="65000"/>
              </a:schemeClr>
            </a:gs>
            <a:gs pos="43000">
              <a:schemeClr val="tx1">
                <a:lumMod val="50000"/>
              </a:schemeClr>
            </a:gs>
            <a:gs pos="62000">
              <a:schemeClr val="bg1">
                <a:lumMod val="85000"/>
                <a:lumOff val="15000"/>
              </a:schemeClr>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1488" y="273844"/>
            <a:ext cx="5915025"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71488" y="1369219"/>
            <a:ext cx="5915025"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71488" y="4767263"/>
            <a:ext cx="1543050" cy="273844"/>
          </a:xfrm>
          <a:prstGeom prst="rect">
            <a:avLst/>
          </a:prstGeom>
        </p:spPr>
        <p:txBody>
          <a:bodyPr vert="horz" lIns="91440" tIns="45720" rIns="91440" bIns="45720" rtlCol="0" anchor="ctr"/>
          <a:lstStyle>
            <a:lvl1pPr algn="l">
              <a:defRPr sz="675">
                <a:solidFill>
                  <a:schemeClr val="tx1">
                    <a:tint val="75000"/>
                  </a:schemeClr>
                </a:solidFill>
              </a:defRPr>
            </a:lvl1pPr>
          </a:lstStyle>
          <a:p>
            <a:fld id="{73263CA4-42CB-AA4A-9FAE-F706C47A8902}" type="datetimeFigureOut">
              <a:rPr lang="en-US" smtClean="0"/>
              <a:t>12/7/2022</a:t>
            </a:fld>
            <a:endParaRPr lang="en-US"/>
          </a:p>
        </p:txBody>
      </p:sp>
      <p:sp>
        <p:nvSpPr>
          <p:cNvPr id="5" name="Footer Placeholder 4"/>
          <p:cNvSpPr>
            <a:spLocks noGrp="1"/>
          </p:cNvSpPr>
          <p:nvPr>
            <p:ph type="ftr" sz="quarter" idx="3"/>
          </p:nvPr>
        </p:nvSpPr>
        <p:spPr>
          <a:xfrm>
            <a:off x="2271713" y="4767263"/>
            <a:ext cx="2314575" cy="273844"/>
          </a:xfrm>
          <a:prstGeom prst="rect">
            <a:avLst/>
          </a:prstGeom>
        </p:spPr>
        <p:txBody>
          <a:bodyPr vert="horz" lIns="91440" tIns="45720" rIns="91440" bIns="45720" rtlCol="0" anchor="ctr"/>
          <a:lstStyle>
            <a:lvl1pPr algn="ctr">
              <a:defRPr sz="675">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843463" y="4767263"/>
            <a:ext cx="1543050" cy="273844"/>
          </a:xfrm>
          <a:prstGeom prst="rect">
            <a:avLst/>
          </a:prstGeom>
        </p:spPr>
        <p:txBody>
          <a:bodyPr vert="horz" lIns="91440" tIns="45720" rIns="91440" bIns="45720" rtlCol="0" anchor="ctr"/>
          <a:lstStyle>
            <a:lvl1pPr algn="r">
              <a:defRPr sz="675">
                <a:solidFill>
                  <a:schemeClr val="tx1">
                    <a:tint val="75000"/>
                  </a:schemeClr>
                </a:solidFill>
              </a:defRPr>
            </a:lvl1pPr>
          </a:lstStyle>
          <a:p>
            <a:fld id="{E8B849D6-A2AF-EB40-A7CE-F623886AC525}" type="slidenum">
              <a:rPr lang="en-US" smtClean="0"/>
              <a:t>‹#›</a:t>
            </a:fld>
            <a:endParaRPr lang="en-US"/>
          </a:p>
        </p:txBody>
      </p:sp>
    </p:spTree>
    <p:extLst>
      <p:ext uri="{BB962C8B-B14F-4D97-AF65-F5344CB8AC3E}">
        <p14:creationId xmlns:p14="http://schemas.microsoft.com/office/powerpoint/2010/main" val="425255374"/>
      </p:ext>
    </p:extLst>
  </p:cSld>
  <p:clrMap bg1="dk1" tx1="lt1" bg2="dk2" tx2="lt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ransition spd="slow">
    <p:push dir="u"/>
  </p:transition>
  <p:txStyles>
    <p:titleStyle>
      <a:lvl1pPr algn="l" defTabSz="514350" rtl="0" eaLnBrk="1" latinLnBrk="0" hangingPunct="1">
        <a:lnSpc>
          <a:spcPct val="90000"/>
        </a:lnSpc>
        <a:spcBef>
          <a:spcPct val="0"/>
        </a:spcBef>
        <a:buNone/>
        <a:defRPr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image" Target="../media/image103.AEHeWVeGELYea"/><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hyperlink" Target="https://jeopardylabs.com/play/hcc-101" TargetMode="External"/><Relationship Id="rId5" Type="http://schemas.openxmlformats.org/officeDocument/2006/relationships/hyperlink" Target="https://creativecommons.org/licenses/by-nc-nd/3.0/" TargetMode="External"/><Relationship Id="rId4" Type="http://schemas.openxmlformats.org/officeDocument/2006/relationships/hyperlink" Target="https://www.deviantart.com/jdwinkerman/art/Jeopardy-2017-Promo-Logo-b-803979246" TargetMode="External"/></Relationships>
</file>

<file path=ppt/slides/_rels/slide10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s://www.bing.com/videos/search?q=ASPR+Hospital+Preparedness+Program&amp;&amp;view=detail&amp;mid=99B6C51D37ACACB839B599B6C51D37ACACB839B5&amp;&amp;FORM=VRDGAR&amp;ru=%2Fvideos%2Fsearch%3Fq%3DASPR%2520Hospital%2520Preparedness%2520Program%26qs%3Dn%26form%3DQBVR%26sp%3D-1%26pq%3Daspr%2520hospital%2520%26sc%3D6-14%26sk%3D%26cvid%3DFB16B089C22F4A9A867E4300C7FCCCC1" TargetMode="Externa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s://www.bing.com/videos/search?q=Public+Health+Emergency+Preparedness&amp;&amp;view=detail&amp;mid=08BEDA090F446F0A656B08BEDA090F446F0A656B&amp;&amp;FORM=VRDGAR&amp;ru=%2Fvideos%2Fsearch%3Fq%3DPublic%2520Health%2520Emergency%2520Preparedness%26qs%3Dn%26form%3DQBVR%26sp%3D-1%26ghc%3D1%26pq%3Dpublic%2520health%2520emergency%2520preparedness%26sc%3D8-36%26sk%3D%26cvid%3DCE6DF0B5B06D40C8A515E367EC4833ED" TargetMode="Externa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3.xml"/><Relationship Id="rId5" Type="http://schemas.openxmlformats.org/officeDocument/2006/relationships/image" Target="../media/image21.jpeg"/><Relationship Id="rId4" Type="http://schemas.openxmlformats.org/officeDocument/2006/relationships/image" Target="../media/image20.jpeg"/></Relationships>
</file>

<file path=ppt/slides/_rels/slide1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4.jpeg"/><Relationship Id="rId7" Type="http://schemas.openxmlformats.org/officeDocument/2006/relationships/image" Target="../media/image26.jpeg"/><Relationship Id="rId2" Type="http://schemas.openxmlformats.org/officeDocument/2006/relationships/image" Target="../media/image23.jpeg"/><Relationship Id="rId1" Type="http://schemas.openxmlformats.org/officeDocument/2006/relationships/slideLayout" Target="../slideLayouts/slideLayout13.xml"/><Relationship Id="rId6" Type="http://schemas.openxmlformats.org/officeDocument/2006/relationships/image" Target="../media/image25.jpeg"/><Relationship Id="rId5" Type="http://schemas.openxmlformats.org/officeDocument/2006/relationships/image" Target="../media/image14.jpeg"/><Relationship Id="rId4" Type="http://schemas.openxmlformats.org/officeDocument/2006/relationships/image" Target="../media/image17.png"/><Relationship Id="rId9" Type="http://schemas.openxmlformats.org/officeDocument/2006/relationships/image" Target="../media/image28.jpg"/></Relationships>
</file>

<file path=ppt/slides/_rels/slide23.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3.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image" Target="../media/image44.jpg"/><Relationship Id="rId3" Type="http://schemas.openxmlformats.org/officeDocument/2006/relationships/image" Target="../media/image39.jpeg"/><Relationship Id="rId7"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10" Type="http://schemas.openxmlformats.org/officeDocument/2006/relationships/image" Target="../media/image46.jpg"/><Relationship Id="rId4" Type="http://schemas.openxmlformats.org/officeDocument/2006/relationships/image" Target="../media/image40.png"/><Relationship Id="rId9" Type="http://schemas.openxmlformats.org/officeDocument/2006/relationships/image" Target="../media/image45.jpg"/></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48.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9.jpeg"/><Relationship Id="rId7" Type="http://schemas.openxmlformats.org/officeDocument/2006/relationships/image" Target="../media/image53.jpeg"/><Relationship Id="rId2" Type="http://schemas.openxmlformats.org/officeDocument/2006/relationships/notesSlide" Target="../notesSlides/notesSlide22.xml"/><Relationship Id="rId1" Type="http://schemas.openxmlformats.org/officeDocument/2006/relationships/slideLayout" Target="../slideLayouts/slideLayout12.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50.jpeg"/></Relationships>
</file>

<file path=ppt/slides/_rels/slide3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56.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0.gif"/><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63.gif"/><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hyperlink" Target="https://www.cdc.gov/cpr/readiness/phep.htm" TargetMode="External"/><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64.png"/></Relationships>
</file>

<file path=ppt/slides/_rels/slide55.xml.rels><?xml version="1.0" encoding="UTF-8" standalone="yes"?>
<Relationships xmlns="http://schemas.openxmlformats.org/package/2006/relationships"><Relationship Id="rId2" Type="http://schemas.openxmlformats.org/officeDocument/2006/relationships/image" Target="../media/image65.gif"/><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66.gif"/><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68.jp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69.gif"/><Relationship Id="rId2" Type="http://schemas.openxmlformats.org/officeDocument/2006/relationships/notesSlide" Target="../notesSlides/notesSlide39.xml"/><Relationship Id="rId1" Type="http://schemas.openxmlformats.org/officeDocument/2006/relationships/slideLayout" Target="../slideLayouts/slideLayout6.xml"/><Relationship Id="rId4" Type="http://schemas.openxmlformats.org/officeDocument/2006/relationships/image" Target="../media/image70.png"/></Relationships>
</file>

<file path=ppt/slides/_rels/slide6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72.jp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gif"/><Relationship Id="rId1" Type="http://schemas.openxmlformats.org/officeDocument/2006/relationships/slideLayout" Target="../slideLayouts/slideLayout2.xml"/><Relationship Id="rId5" Type="http://schemas.openxmlformats.org/officeDocument/2006/relationships/image" Target="../media/image590.png"/><Relationship Id="rId4" Type="http://schemas.openxmlformats.org/officeDocument/2006/relationships/slide" Target="slide79.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7.xml"/><Relationship Id="rId5" Type="http://schemas.openxmlformats.org/officeDocument/2006/relationships/image" Target="../media/image85.png"/><Relationship Id="rId4" Type="http://schemas.openxmlformats.org/officeDocument/2006/relationships/image" Target="../media/image84.png"/></Relationships>
</file>

<file path=ppt/slides/_rels/slide8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7.xml"/><Relationship Id="rId5" Type="http://schemas.openxmlformats.org/officeDocument/2006/relationships/image" Target="../media/image88.png"/><Relationship Id="rId4" Type="http://schemas.openxmlformats.org/officeDocument/2006/relationships/hyperlink" Target="https://www.bing.com/videos/search?q=st.+john%27s+hospital%2c+joplin%2c+mo+tornado&amp;docid=608022409915611942&amp;mid=0828B29FB8EF998820710828B29FB8EF99882071&amp;view=detail&amp;FORM=VIRE" TargetMode="External"/></Relationships>
</file>

<file path=ppt/slides/_rels/slide8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91.jp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hyperlink" Target="https://www.healthaffairs.org/do/10.1377/hauthor20150914.981950/full/" TargetMode="External"/><Relationship Id="rId2" Type="http://schemas.openxmlformats.org/officeDocument/2006/relationships/image" Target="../media/image94.gif"/><Relationship Id="rId1" Type="http://schemas.openxmlformats.org/officeDocument/2006/relationships/slideLayout" Target="../slideLayouts/slideLayout2.xml"/><Relationship Id="rId4" Type="http://schemas.openxmlformats.org/officeDocument/2006/relationships/hyperlink" Target="https://www.healthaffairs.org/do/10.1377/hauthor20150914.669614/full/" TargetMode="External"/></Relationships>
</file>

<file path=ppt/slides/_rels/slide8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98.gif"/><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942064" y="2840731"/>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318260" y="2012026"/>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631651" y="3203224"/>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280785" y="3430426"/>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57" name="Group 204"/>
          <p:cNvGrpSpPr>
            <a:grpSpLocks/>
          </p:cNvGrpSpPr>
          <p:nvPr/>
        </p:nvGrpSpPr>
        <p:grpSpPr bwMode="auto">
          <a:xfrm rot="710296">
            <a:off x="5288075" y="1858492"/>
            <a:ext cx="1171575" cy="853700"/>
            <a:chOff x="3658" y="852"/>
            <a:chExt cx="1986" cy="1447"/>
          </a:xfrm>
          <a:effectLst/>
        </p:grpSpPr>
        <p:sp>
          <p:nvSpPr>
            <p:cNvPr id="58" name="Freeform 5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5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5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 name="Freeform 6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2" name="Freeform 6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3" name="Freeform 6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4" name="Freeform 6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5" name="Freeform 6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6" name="Freeform 6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7" name="Freeform 6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8" name="Freeform 6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9" name="Freeform 6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0" name="Freeform 6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1" name="Freeform 7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2" name="Freeform 7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3" name="Freeform 7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4" name="Freeform 7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5" name="Freeform 7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6" name="Freeform 7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7" name="Group 224"/>
          <p:cNvGrpSpPr>
            <a:grpSpLocks/>
          </p:cNvGrpSpPr>
          <p:nvPr/>
        </p:nvGrpSpPr>
        <p:grpSpPr bwMode="auto">
          <a:xfrm rot="20667446">
            <a:off x="5725042" y="2608643"/>
            <a:ext cx="781640" cy="687009"/>
            <a:chOff x="2231" y="1596"/>
            <a:chExt cx="1324" cy="1163"/>
          </a:xfrm>
          <a:effectLst/>
        </p:grpSpPr>
        <p:sp>
          <p:nvSpPr>
            <p:cNvPr id="78" name="Freeform 7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9" name="Freeform 7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0" name="Freeform 7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1" name="Freeform 8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2" name="Freeform 8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3" name="Freeform 8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4" name="Freeform 8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5" name="Freeform 8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6" name="Freeform 8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7" name="Freeform 8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8" name="Freeform 8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896306" y="587004"/>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342257" y="1283017"/>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990617" y="906799"/>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24" name="Group 204"/>
          <p:cNvGrpSpPr>
            <a:grpSpLocks/>
          </p:cNvGrpSpPr>
          <p:nvPr/>
        </p:nvGrpSpPr>
        <p:grpSpPr bwMode="auto">
          <a:xfrm rot="20083902">
            <a:off x="5356718" y="1246321"/>
            <a:ext cx="1171575" cy="853700"/>
            <a:chOff x="3658" y="852"/>
            <a:chExt cx="1986" cy="1447"/>
          </a:xfrm>
          <a:effectLst/>
        </p:grpSpPr>
        <p:sp>
          <p:nvSpPr>
            <p:cNvPr id="225" name="Freeform 2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6" name="Freeform 2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7" name="Freeform 2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8" name="Freeform 2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9" name="Freeform 2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0" name="Freeform 2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1" name="Freeform 2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2" name="Freeform 2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3" name="Freeform 2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4" name="Freeform 2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5" name="Freeform 2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6" name="Freeform 2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7" name="Freeform 2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8" name="Freeform 2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9" name="Freeform 2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0" name="Freeform 2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1" name="Freeform 2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2" name="Freeform 2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3" name="Freeform 2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8" name="TextBox 7"/>
          <p:cNvSpPr txBox="1"/>
          <p:nvPr/>
        </p:nvSpPr>
        <p:spPr>
          <a:xfrm>
            <a:off x="1939718" y="4001502"/>
            <a:ext cx="3116687" cy="776517"/>
          </a:xfrm>
          <a:prstGeom prst="rect">
            <a:avLst/>
          </a:prstGeom>
          <a:noFill/>
        </p:spPr>
        <p:txBody>
          <a:bodyPr wrap="square" lIns="0" tIns="0" rIns="0" bIns="0" rtlCol="0">
            <a:normAutofit fontScale="77500" lnSpcReduction="20000"/>
          </a:bodyPr>
          <a:lstStyle/>
          <a:p>
            <a:pPr algn="ctr"/>
            <a:r>
              <a:rPr lang="en-US" sz="1500" dirty="0"/>
              <a:t>…ensuring effective emergency healthcare preparedness for Kansas communities. </a:t>
            </a:r>
          </a:p>
          <a:p>
            <a:pPr algn="ctr"/>
            <a:endParaRPr lang="en-US" sz="1500" dirty="0"/>
          </a:p>
          <a:p>
            <a:pPr algn="ctr"/>
            <a:endParaRPr lang="en-US" sz="1500" dirty="0"/>
          </a:p>
          <a:p>
            <a:pPr algn="ctr"/>
            <a:r>
              <a:rPr lang="en-US" sz="1500" dirty="0"/>
              <a:t>Module #1</a:t>
            </a:r>
          </a:p>
        </p:txBody>
      </p:sp>
      <p:sp>
        <p:nvSpPr>
          <p:cNvPr id="6" name="TextBox 5"/>
          <p:cNvSpPr txBox="1"/>
          <p:nvPr/>
        </p:nvSpPr>
        <p:spPr>
          <a:xfrm>
            <a:off x="1471721" y="1949076"/>
            <a:ext cx="3871766" cy="1562502"/>
          </a:xfrm>
          <a:prstGeom prst="rect">
            <a:avLst/>
          </a:prstGeom>
          <a:noFill/>
        </p:spPr>
        <p:txBody>
          <a:bodyPr wrap="none" lIns="0" tIns="0" rIns="0" bIns="0" rtlCol="0" anchor="ctr" anchorCtr="0">
            <a:normAutofit fontScale="85000" lnSpcReduction="20000"/>
          </a:bodyPr>
          <a:lstStyle/>
          <a:p>
            <a:pPr algn="ctr"/>
            <a:r>
              <a:rPr lang="en-US" sz="4950" b="1" dirty="0"/>
              <a:t>Healthcare </a:t>
            </a:r>
          </a:p>
          <a:p>
            <a:pPr algn="ctr"/>
            <a:r>
              <a:rPr lang="en-US" sz="4950" b="1" dirty="0"/>
              <a:t>Coalitions</a:t>
            </a:r>
          </a:p>
          <a:p>
            <a:pPr algn="ctr"/>
            <a:r>
              <a:rPr lang="en-US" sz="4950" b="1" dirty="0"/>
              <a:t>101</a:t>
            </a:r>
            <a:endParaRPr lang="en-US" sz="4950" dirty="0"/>
          </a:p>
        </p:txBody>
      </p:sp>
    </p:spTree>
    <p:extLst>
      <p:ext uri="{BB962C8B-B14F-4D97-AF65-F5344CB8AC3E}">
        <p14:creationId xmlns:p14="http://schemas.microsoft.com/office/powerpoint/2010/main" val="5716111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par>
                                <p:cTn id="57" presetID="2" presetClass="entr" presetSubtype="4" fill="hold" nodeType="with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par>
                                <p:cTn id="61" presetID="32" presetClass="emph" presetSubtype="0" fill="hold" nodeType="withEffect">
                                  <p:stCondLst>
                                    <p:cond delay="200"/>
                                  </p:stCondLst>
                                  <p:childTnLst>
                                    <p:animRot by="120000">
                                      <p:cBhvr>
                                        <p:cTn id="62" dur="75" fill="hold">
                                          <p:stCondLst>
                                            <p:cond delay="0"/>
                                          </p:stCondLst>
                                        </p:cTn>
                                        <p:tgtEl>
                                          <p:spTgt spid="77"/>
                                        </p:tgtEl>
                                        <p:attrNameLst>
                                          <p:attrName>r</p:attrName>
                                        </p:attrNameLst>
                                      </p:cBhvr>
                                    </p:animRot>
                                    <p:animRot by="-240000">
                                      <p:cBhvr>
                                        <p:cTn id="63" dur="150" fill="hold">
                                          <p:stCondLst>
                                            <p:cond delay="150"/>
                                          </p:stCondLst>
                                        </p:cTn>
                                        <p:tgtEl>
                                          <p:spTgt spid="77"/>
                                        </p:tgtEl>
                                        <p:attrNameLst>
                                          <p:attrName>r</p:attrName>
                                        </p:attrNameLst>
                                      </p:cBhvr>
                                    </p:animRot>
                                    <p:animRot by="240000">
                                      <p:cBhvr>
                                        <p:cTn id="64" dur="150" fill="hold">
                                          <p:stCondLst>
                                            <p:cond delay="300"/>
                                          </p:stCondLst>
                                        </p:cTn>
                                        <p:tgtEl>
                                          <p:spTgt spid="77"/>
                                        </p:tgtEl>
                                        <p:attrNameLst>
                                          <p:attrName>r</p:attrName>
                                        </p:attrNameLst>
                                      </p:cBhvr>
                                    </p:animRot>
                                    <p:animRot by="-240000">
                                      <p:cBhvr>
                                        <p:cTn id="65" dur="150" fill="hold">
                                          <p:stCondLst>
                                            <p:cond delay="450"/>
                                          </p:stCondLst>
                                        </p:cTn>
                                        <p:tgtEl>
                                          <p:spTgt spid="77"/>
                                        </p:tgtEl>
                                        <p:attrNameLst>
                                          <p:attrName>r</p:attrName>
                                        </p:attrNameLst>
                                      </p:cBhvr>
                                    </p:animRot>
                                    <p:animRot by="120000">
                                      <p:cBhvr>
                                        <p:cTn id="66" dur="150" fill="hold">
                                          <p:stCondLst>
                                            <p:cond delay="600"/>
                                          </p:stCondLst>
                                        </p:cTn>
                                        <p:tgtEl>
                                          <p:spTgt spid="77"/>
                                        </p:tgtEl>
                                        <p:attrNameLst>
                                          <p:attrName>r</p:attrName>
                                        </p:attrNameLst>
                                      </p:cBhvr>
                                    </p:animRot>
                                  </p:childTnLst>
                                </p:cTn>
                              </p:par>
                            </p:childTnLst>
                          </p:cTn>
                        </p:par>
                        <p:par>
                          <p:cTn id="67" fill="hold">
                            <p:stCondLst>
                              <p:cond delay="3050"/>
                            </p:stCondLst>
                            <p:childTnLst>
                              <p:par>
                                <p:cTn id="68" presetID="2" presetClass="entr" presetSubtype="1" fill="hold" nodeType="afterEffect">
                                  <p:stCondLst>
                                    <p:cond delay="0"/>
                                  </p:stCondLst>
                                  <p:childTnLst>
                                    <p:set>
                                      <p:cBhvr>
                                        <p:cTn id="69" dur="1" fill="hold">
                                          <p:stCondLst>
                                            <p:cond delay="0"/>
                                          </p:stCondLst>
                                        </p:cTn>
                                        <p:tgtEl>
                                          <p:spTgt spid="204"/>
                                        </p:tgtEl>
                                        <p:attrNameLst>
                                          <p:attrName>style.visibility</p:attrName>
                                        </p:attrNameLst>
                                      </p:cBhvr>
                                      <p:to>
                                        <p:strVal val="visible"/>
                                      </p:to>
                                    </p:set>
                                    <p:anim calcmode="lin" valueType="num">
                                      <p:cBhvr additive="base">
                                        <p:cTn id="70" dur="500" fill="hold"/>
                                        <p:tgtEl>
                                          <p:spTgt spid="204"/>
                                        </p:tgtEl>
                                        <p:attrNameLst>
                                          <p:attrName>ppt_x</p:attrName>
                                        </p:attrNameLst>
                                      </p:cBhvr>
                                      <p:tavLst>
                                        <p:tav tm="0">
                                          <p:val>
                                            <p:strVal val="#ppt_x"/>
                                          </p:val>
                                        </p:tav>
                                        <p:tav tm="100000">
                                          <p:val>
                                            <p:strVal val="#ppt_x"/>
                                          </p:val>
                                        </p:tav>
                                      </p:tavLst>
                                    </p:anim>
                                    <p:anim calcmode="lin" valueType="num">
                                      <p:cBhvr additive="base">
                                        <p:cTn id="71" dur="500" fill="hold"/>
                                        <p:tgtEl>
                                          <p:spTgt spid="204"/>
                                        </p:tgtEl>
                                        <p:attrNameLst>
                                          <p:attrName>ppt_y</p:attrName>
                                        </p:attrNameLst>
                                      </p:cBhvr>
                                      <p:tavLst>
                                        <p:tav tm="0">
                                          <p:val>
                                            <p:strVal val="0-#ppt_h/2"/>
                                          </p:val>
                                        </p:tav>
                                        <p:tav tm="100000">
                                          <p:val>
                                            <p:strVal val="#ppt_y"/>
                                          </p:val>
                                        </p:tav>
                                      </p:tavLst>
                                    </p:anim>
                                  </p:childTnLst>
                                </p:cTn>
                              </p:par>
                              <p:par>
                                <p:cTn id="72" presetID="32" presetClass="emph" presetSubtype="0" fill="hold" nodeType="withEffect">
                                  <p:stCondLst>
                                    <p:cond delay="200"/>
                                  </p:stCondLst>
                                  <p:childTnLst>
                                    <p:animRot by="120000">
                                      <p:cBhvr>
                                        <p:cTn id="73" dur="100" fill="hold">
                                          <p:stCondLst>
                                            <p:cond delay="0"/>
                                          </p:stCondLst>
                                        </p:cTn>
                                        <p:tgtEl>
                                          <p:spTgt spid="204"/>
                                        </p:tgtEl>
                                        <p:attrNameLst>
                                          <p:attrName>r</p:attrName>
                                        </p:attrNameLst>
                                      </p:cBhvr>
                                    </p:animRot>
                                    <p:animRot by="-240000">
                                      <p:cBhvr>
                                        <p:cTn id="74" dur="200" fill="hold">
                                          <p:stCondLst>
                                            <p:cond delay="200"/>
                                          </p:stCondLst>
                                        </p:cTn>
                                        <p:tgtEl>
                                          <p:spTgt spid="204"/>
                                        </p:tgtEl>
                                        <p:attrNameLst>
                                          <p:attrName>r</p:attrName>
                                        </p:attrNameLst>
                                      </p:cBhvr>
                                    </p:animRot>
                                    <p:animRot by="240000">
                                      <p:cBhvr>
                                        <p:cTn id="75" dur="200" fill="hold">
                                          <p:stCondLst>
                                            <p:cond delay="400"/>
                                          </p:stCondLst>
                                        </p:cTn>
                                        <p:tgtEl>
                                          <p:spTgt spid="204"/>
                                        </p:tgtEl>
                                        <p:attrNameLst>
                                          <p:attrName>r</p:attrName>
                                        </p:attrNameLst>
                                      </p:cBhvr>
                                    </p:animRot>
                                    <p:animRot by="-240000">
                                      <p:cBhvr>
                                        <p:cTn id="76" dur="200" fill="hold">
                                          <p:stCondLst>
                                            <p:cond delay="600"/>
                                          </p:stCondLst>
                                        </p:cTn>
                                        <p:tgtEl>
                                          <p:spTgt spid="204"/>
                                        </p:tgtEl>
                                        <p:attrNameLst>
                                          <p:attrName>r</p:attrName>
                                        </p:attrNameLst>
                                      </p:cBhvr>
                                    </p:animRot>
                                    <p:animRot by="120000">
                                      <p:cBhvr>
                                        <p:cTn id="77" dur="200" fill="hold">
                                          <p:stCondLst>
                                            <p:cond delay="800"/>
                                          </p:stCondLst>
                                        </p:cTn>
                                        <p:tgtEl>
                                          <p:spTgt spid="204"/>
                                        </p:tgtEl>
                                        <p:attrNameLst>
                                          <p:attrName>r</p:attrName>
                                        </p:attrNameLst>
                                      </p:cBhvr>
                                    </p:animRot>
                                  </p:childTnLst>
                                </p:cTn>
                              </p:par>
                              <p:par>
                                <p:cTn id="78" presetID="2" presetClass="entr" presetSubtype="4" fill="hold" nodeType="withEffect">
                                  <p:stCondLst>
                                    <p:cond delay="0"/>
                                  </p:stCondLst>
                                  <p:childTnLst>
                                    <p:set>
                                      <p:cBhvr>
                                        <p:cTn id="79" dur="1" fill="hold">
                                          <p:stCondLst>
                                            <p:cond delay="0"/>
                                          </p:stCondLst>
                                        </p:cTn>
                                        <p:tgtEl>
                                          <p:spTgt spid="57"/>
                                        </p:tgtEl>
                                        <p:attrNameLst>
                                          <p:attrName>style.visibility</p:attrName>
                                        </p:attrNameLst>
                                      </p:cBhvr>
                                      <p:to>
                                        <p:strVal val="visible"/>
                                      </p:to>
                                    </p:set>
                                    <p:anim calcmode="lin" valueType="num">
                                      <p:cBhvr additive="base">
                                        <p:cTn id="80" dur="500" fill="hold"/>
                                        <p:tgtEl>
                                          <p:spTgt spid="57"/>
                                        </p:tgtEl>
                                        <p:attrNameLst>
                                          <p:attrName>ppt_x</p:attrName>
                                        </p:attrNameLst>
                                      </p:cBhvr>
                                      <p:tavLst>
                                        <p:tav tm="0">
                                          <p:val>
                                            <p:strVal val="#ppt_x"/>
                                          </p:val>
                                        </p:tav>
                                        <p:tav tm="100000">
                                          <p:val>
                                            <p:strVal val="#ppt_x"/>
                                          </p:val>
                                        </p:tav>
                                      </p:tavLst>
                                    </p:anim>
                                    <p:anim calcmode="lin" valueType="num">
                                      <p:cBhvr additive="base">
                                        <p:cTn id="81" dur="500" fill="hold"/>
                                        <p:tgtEl>
                                          <p:spTgt spid="57"/>
                                        </p:tgtEl>
                                        <p:attrNameLst>
                                          <p:attrName>ppt_y</p:attrName>
                                        </p:attrNameLst>
                                      </p:cBhvr>
                                      <p:tavLst>
                                        <p:tav tm="0">
                                          <p:val>
                                            <p:strVal val="1+#ppt_h/2"/>
                                          </p:val>
                                        </p:tav>
                                        <p:tav tm="100000">
                                          <p:val>
                                            <p:strVal val="#ppt_y"/>
                                          </p:val>
                                        </p:tav>
                                      </p:tavLst>
                                    </p:anim>
                                  </p:childTnLst>
                                </p:cTn>
                              </p:par>
                              <p:par>
                                <p:cTn id="82" presetID="32" presetClass="emph" presetSubtype="0" fill="hold" nodeType="withEffect">
                                  <p:stCondLst>
                                    <p:cond delay="200"/>
                                  </p:stCondLst>
                                  <p:childTnLst>
                                    <p:animRot by="120000">
                                      <p:cBhvr>
                                        <p:cTn id="83" dur="70" fill="hold">
                                          <p:stCondLst>
                                            <p:cond delay="0"/>
                                          </p:stCondLst>
                                        </p:cTn>
                                        <p:tgtEl>
                                          <p:spTgt spid="57"/>
                                        </p:tgtEl>
                                        <p:attrNameLst>
                                          <p:attrName>r</p:attrName>
                                        </p:attrNameLst>
                                      </p:cBhvr>
                                    </p:animRot>
                                    <p:animRot by="-240000">
                                      <p:cBhvr>
                                        <p:cTn id="84" dur="140" fill="hold">
                                          <p:stCondLst>
                                            <p:cond delay="140"/>
                                          </p:stCondLst>
                                        </p:cTn>
                                        <p:tgtEl>
                                          <p:spTgt spid="57"/>
                                        </p:tgtEl>
                                        <p:attrNameLst>
                                          <p:attrName>r</p:attrName>
                                        </p:attrNameLst>
                                      </p:cBhvr>
                                    </p:animRot>
                                    <p:animRot by="240000">
                                      <p:cBhvr>
                                        <p:cTn id="85" dur="140" fill="hold">
                                          <p:stCondLst>
                                            <p:cond delay="280"/>
                                          </p:stCondLst>
                                        </p:cTn>
                                        <p:tgtEl>
                                          <p:spTgt spid="57"/>
                                        </p:tgtEl>
                                        <p:attrNameLst>
                                          <p:attrName>r</p:attrName>
                                        </p:attrNameLst>
                                      </p:cBhvr>
                                    </p:animRot>
                                    <p:animRot by="-240000">
                                      <p:cBhvr>
                                        <p:cTn id="86" dur="140" fill="hold">
                                          <p:stCondLst>
                                            <p:cond delay="420"/>
                                          </p:stCondLst>
                                        </p:cTn>
                                        <p:tgtEl>
                                          <p:spTgt spid="57"/>
                                        </p:tgtEl>
                                        <p:attrNameLst>
                                          <p:attrName>r</p:attrName>
                                        </p:attrNameLst>
                                      </p:cBhvr>
                                    </p:animRot>
                                    <p:animRot by="120000">
                                      <p:cBhvr>
                                        <p:cTn id="87" dur="140" fill="hold">
                                          <p:stCondLst>
                                            <p:cond delay="560"/>
                                          </p:stCondLst>
                                        </p:cTn>
                                        <p:tgtEl>
                                          <p:spTgt spid="57"/>
                                        </p:tgtEl>
                                        <p:attrNameLst>
                                          <p:attrName>r</p:attrName>
                                        </p:attrNameLst>
                                      </p:cBhvr>
                                    </p:animRot>
                                  </p:childTnLst>
                                </p:cTn>
                              </p:par>
                            </p:childTnLst>
                          </p:cTn>
                        </p:par>
                        <p:par>
                          <p:cTn id="88" fill="hold">
                            <p:stCondLst>
                              <p:cond delay="4250"/>
                            </p:stCondLst>
                            <p:childTnLst>
                              <p:par>
                                <p:cTn id="89" presetID="2" presetClass="entr" presetSubtype="1" fill="hold" nodeType="afterEffect">
                                  <p:stCondLst>
                                    <p:cond delay="0"/>
                                  </p:stCondLst>
                                  <p:childTnLst>
                                    <p:set>
                                      <p:cBhvr>
                                        <p:cTn id="90" dur="1" fill="hold">
                                          <p:stCondLst>
                                            <p:cond delay="0"/>
                                          </p:stCondLst>
                                        </p:cTn>
                                        <p:tgtEl>
                                          <p:spTgt spid="152"/>
                                        </p:tgtEl>
                                        <p:attrNameLst>
                                          <p:attrName>style.visibility</p:attrName>
                                        </p:attrNameLst>
                                      </p:cBhvr>
                                      <p:to>
                                        <p:strVal val="visible"/>
                                      </p:to>
                                    </p:set>
                                    <p:anim calcmode="lin" valueType="num">
                                      <p:cBhvr additive="base">
                                        <p:cTn id="91" dur="500" fill="hold"/>
                                        <p:tgtEl>
                                          <p:spTgt spid="152"/>
                                        </p:tgtEl>
                                        <p:attrNameLst>
                                          <p:attrName>ppt_x</p:attrName>
                                        </p:attrNameLst>
                                      </p:cBhvr>
                                      <p:tavLst>
                                        <p:tav tm="0">
                                          <p:val>
                                            <p:strVal val="#ppt_x"/>
                                          </p:val>
                                        </p:tav>
                                        <p:tav tm="100000">
                                          <p:val>
                                            <p:strVal val="#ppt_x"/>
                                          </p:val>
                                        </p:tav>
                                      </p:tavLst>
                                    </p:anim>
                                    <p:anim calcmode="lin" valueType="num">
                                      <p:cBhvr additive="base">
                                        <p:cTn id="92" dur="500" fill="hold"/>
                                        <p:tgtEl>
                                          <p:spTgt spid="152"/>
                                        </p:tgtEl>
                                        <p:attrNameLst>
                                          <p:attrName>ppt_y</p:attrName>
                                        </p:attrNameLst>
                                      </p:cBhvr>
                                      <p:tavLst>
                                        <p:tav tm="0">
                                          <p:val>
                                            <p:strVal val="0-#ppt_h/2"/>
                                          </p:val>
                                        </p:tav>
                                        <p:tav tm="100000">
                                          <p:val>
                                            <p:strVal val="#ppt_y"/>
                                          </p:val>
                                        </p:tav>
                                      </p:tavLst>
                                    </p:anim>
                                  </p:childTnLst>
                                </p:cTn>
                              </p:par>
                              <p:par>
                                <p:cTn id="93" presetID="32" presetClass="emph" presetSubtype="0" fill="hold" nodeType="withEffect">
                                  <p:stCondLst>
                                    <p:cond delay="200"/>
                                  </p:stCondLst>
                                  <p:childTnLst>
                                    <p:animRot by="120000">
                                      <p:cBhvr>
                                        <p:cTn id="94" dur="100" fill="hold">
                                          <p:stCondLst>
                                            <p:cond delay="0"/>
                                          </p:stCondLst>
                                        </p:cTn>
                                        <p:tgtEl>
                                          <p:spTgt spid="152"/>
                                        </p:tgtEl>
                                        <p:attrNameLst>
                                          <p:attrName>r</p:attrName>
                                        </p:attrNameLst>
                                      </p:cBhvr>
                                    </p:animRot>
                                    <p:animRot by="-240000">
                                      <p:cBhvr>
                                        <p:cTn id="95" dur="200" fill="hold">
                                          <p:stCondLst>
                                            <p:cond delay="200"/>
                                          </p:stCondLst>
                                        </p:cTn>
                                        <p:tgtEl>
                                          <p:spTgt spid="152"/>
                                        </p:tgtEl>
                                        <p:attrNameLst>
                                          <p:attrName>r</p:attrName>
                                        </p:attrNameLst>
                                      </p:cBhvr>
                                    </p:animRot>
                                    <p:animRot by="240000">
                                      <p:cBhvr>
                                        <p:cTn id="96" dur="200" fill="hold">
                                          <p:stCondLst>
                                            <p:cond delay="400"/>
                                          </p:stCondLst>
                                        </p:cTn>
                                        <p:tgtEl>
                                          <p:spTgt spid="152"/>
                                        </p:tgtEl>
                                        <p:attrNameLst>
                                          <p:attrName>r</p:attrName>
                                        </p:attrNameLst>
                                      </p:cBhvr>
                                    </p:animRot>
                                    <p:animRot by="-240000">
                                      <p:cBhvr>
                                        <p:cTn id="97" dur="200" fill="hold">
                                          <p:stCondLst>
                                            <p:cond delay="600"/>
                                          </p:stCondLst>
                                        </p:cTn>
                                        <p:tgtEl>
                                          <p:spTgt spid="152"/>
                                        </p:tgtEl>
                                        <p:attrNameLst>
                                          <p:attrName>r</p:attrName>
                                        </p:attrNameLst>
                                      </p:cBhvr>
                                    </p:animRot>
                                    <p:animRot by="120000">
                                      <p:cBhvr>
                                        <p:cTn id="98" dur="200" fill="hold">
                                          <p:stCondLst>
                                            <p:cond delay="800"/>
                                          </p:stCondLst>
                                        </p:cTn>
                                        <p:tgtEl>
                                          <p:spTgt spid="152"/>
                                        </p:tgtEl>
                                        <p:attrNameLst>
                                          <p:attrName>r</p:attrName>
                                        </p:attrNameLst>
                                      </p:cBhvr>
                                    </p:animRot>
                                  </p:childTnLst>
                                </p:cTn>
                              </p:par>
                              <p:par>
                                <p:cTn id="99" presetID="2" presetClass="entr" presetSubtype="4" fill="hold" nodeType="withEffect">
                                  <p:stCondLst>
                                    <p:cond delay="0"/>
                                  </p:stCondLst>
                                  <p:childTnLst>
                                    <p:set>
                                      <p:cBhvr>
                                        <p:cTn id="100" dur="1" fill="hold">
                                          <p:stCondLst>
                                            <p:cond delay="0"/>
                                          </p:stCondLst>
                                        </p:cTn>
                                        <p:tgtEl>
                                          <p:spTgt spid="224"/>
                                        </p:tgtEl>
                                        <p:attrNameLst>
                                          <p:attrName>style.visibility</p:attrName>
                                        </p:attrNameLst>
                                      </p:cBhvr>
                                      <p:to>
                                        <p:strVal val="visible"/>
                                      </p:to>
                                    </p:set>
                                    <p:anim calcmode="lin" valueType="num">
                                      <p:cBhvr additive="base">
                                        <p:cTn id="101" dur="500" fill="hold"/>
                                        <p:tgtEl>
                                          <p:spTgt spid="224"/>
                                        </p:tgtEl>
                                        <p:attrNameLst>
                                          <p:attrName>ppt_x</p:attrName>
                                        </p:attrNameLst>
                                      </p:cBhvr>
                                      <p:tavLst>
                                        <p:tav tm="0">
                                          <p:val>
                                            <p:strVal val="#ppt_x"/>
                                          </p:val>
                                        </p:tav>
                                        <p:tav tm="100000">
                                          <p:val>
                                            <p:strVal val="#ppt_x"/>
                                          </p:val>
                                        </p:tav>
                                      </p:tavLst>
                                    </p:anim>
                                    <p:anim calcmode="lin" valueType="num">
                                      <p:cBhvr additive="base">
                                        <p:cTn id="102" dur="500" fill="hold"/>
                                        <p:tgtEl>
                                          <p:spTgt spid="224"/>
                                        </p:tgtEl>
                                        <p:attrNameLst>
                                          <p:attrName>ppt_y</p:attrName>
                                        </p:attrNameLst>
                                      </p:cBhvr>
                                      <p:tavLst>
                                        <p:tav tm="0">
                                          <p:val>
                                            <p:strVal val="1+#ppt_h/2"/>
                                          </p:val>
                                        </p:tav>
                                        <p:tav tm="100000">
                                          <p:val>
                                            <p:strVal val="#ppt_y"/>
                                          </p:val>
                                        </p:tav>
                                      </p:tavLst>
                                    </p:anim>
                                  </p:childTnLst>
                                </p:cTn>
                              </p:par>
                              <p:par>
                                <p:cTn id="103" presetID="32" presetClass="emph" presetSubtype="0" fill="hold" nodeType="withEffect">
                                  <p:stCondLst>
                                    <p:cond delay="200"/>
                                  </p:stCondLst>
                                  <p:childTnLst>
                                    <p:animRot by="120000">
                                      <p:cBhvr>
                                        <p:cTn id="104" dur="75" fill="hold">
                                          <p:stCondLst>
                                            <p:cond delay="0"/>
                                          </p:stCondLst>
                                        </p:cTn>
                                        <p:tgtEl>
                                          <p:spTgt spid="224"/>
                                        </p:tgtEl>
                                        <p:attrNameLst>
                                          <p:attrName>r</p:attrName>
                                        </p:attrNameLst>
                                      </p:cBhvr>
                                    </p:animRot>
                                    <p:animRot by="-240000">
                                      <p:cBhvr>
                                        <p:cTn id="105" dur="150" fill="hold">
                                          <p:stCondLst>
                                            <p:cond delay="150"/>
                                          </p:stCondLst>
                                        </p:cTn>
                                        <p:tgtEl>
                                          <p:spTgt spid="224"/>
                                        </p:tgtEl>
                                        <p:attrNameLst>
                                          <p:attrName>r</p:attrName>
                                        </p:attrNameLst>
                                      </p:cBhvr>
                                    </p:animRot>
                                    <p:animRot by="240000">
                                      <p:cBhvr>
                                        <p:cTn id="106" dur="150" fill="hold">
                                          <p:stCondLst>
                                            <p:cond delay="300"/>
                                          </p:stCondLst>
                                        </p:cTn>
                                        <p:tgtEl>
                                          <p:spTgt spid="224"/>
                                        </p:tgtEl>
                                        <p:attrNameLst>
                                          <p:attrName>r</p:attrName>
                                        </p:attrNameLst>
                                      </p:cBhvr>
                                    </p:animRot>
                                    <p:animRot by="-240000">
                                      <p:cBhvr>
                                        <p:cTn id="107" dur="150" fill="hold">
                                          <p:stCondLst>
                                            <p:cond delay="450"/>
                                          </p:stCondLst>
                                        </p:cTn>
                                        <p:tgtEl>
                                          <p:spTgt spid="224"/>
                                        </p:tgtEl>
                                        <p:attrNameLst>
                                          <p:attrName>r</p:attrName>
                                        </p:attrNameLst>
                                      </p:cBhvr>
                                    </p:animRot>
                                    <p:animRot by="120000">
                                      <p:cBhvr>
                                        <p:cTn id="108" dur="150" fill="hold">
                                          <p:stCondLst>
                                            <p:cond delay="600"/>
                                          </p:stCondLst>
                                        </p:cTn>
                                        <p:tgtEl>
                                          <p:spTgt spid="224"/>
                                        </p:tgtEl>
                                        <p:attrNameLst>
                                          <p:attrName>r</p:attrName>
                                        </p:attrNameLst>
                                      </p:cBhvr>
                                    </p:animRot>
                                  </p:childTnLst>
                                </p:cTn>
                              </p:par>
                            </p:childTnLst>
                          </p:cTn>
                        </p:par>
                        <p:par>
                          <p:cTn id="109" fill="hold">
                            <p:stCondLst>
                              <p:cond delay="5450"/>
                            </p:stCondLst>
                            <p:childTnLst>
                              <p:par>
                                <p:cTn id="110" presetID="53" presetClass="entr" presetSubtype="16" fill="hold" grpId="0" nodeType="afterEffect">
                                  <p:stCondLst>
                                    <p:cond delay="0"/>
                                  </p:stCondLst>
                                  <p:childTnLst>
                                    <p:set>
                                      <p:cBhvr>
                                        <p:cTn id="111" dur="1" fill="hold">
                                          <p:stCondLst>
                                            <p:cond delay="0"/>
                                          </p:stCondLst>
                                        </p:cTn>
                                        <p:tgtEl>
                                          <p:spTgt spid="6"/>
                                        </p:tgtEl>
                                        <p:attrNameLst>
                                          <p:attrName>style.visibility</p:attrName>
                                        </p:attrNameLst>
                                      </p:cBhvr>
                                      <p:to>
                                        <p:strVal val="visible"/>
                                      </p:to>
                                    </p:set>
                                    <p:anim calcmode="lin" valueType="num">
                                      <p:cBhvr>
                                        <p:cTn id="112" dur="1000" fill="hold"/>
                                        <p:tgtEl>
                                          <p:spTgt spid="6"/>
                                        </p:tgtEl>
                                        <p:attrNameLst>
                                          <p:attrName>ppt_w</p:attrName>
                                        </p:attrNameLst>
                                      </p:cBhvr>
                                      <p:tavLst>
                                        <p:tav tm="0">
                                          <p:val>
                                            <p:fltVal val="0"/>
                                          </p:val>
                                        </p:tav>
                                        <p:tav tm="100000">
                                          <p:val>
                                            <p:strVal val="#ppt_w"/>
                                          </p:val>
                                        </p:tav>
                                      </p:tavLst>
                                    </p:anim>
                                    <p:anim calcmode="lin" valueType="num">
                                      <p:cBhvr>
                                        <p:cTn id="113" dur="1000" fill="hold"/>
                                        <p:tgtEl>
                                          <p:spTgt spid="6"/>
                                        </p:tgtEl>
                                        <p:attrNameLst>
                                          <p:attrName>ppt_h</p:attrName>
                                        </p:attrNameLst>
                                      </p:cBhvr>
                                      <p:tavLst>
                                        <p:tav tm="0">
                                          <p:val>
                                            <p:fltVal val="0"/>
                                          </p:val>
                                        </p:tav>
                                        <p:tav tm="100000">
                                          <p:val>
                                            <p:strVal val="#ppt_h"/>
                                          </p:val>
                                        </p:tav>
                                      </p:tavLst>
                                    </p:anim>
                                    <p:animEffect transition="in" filter="fade">
                                      <p:cBhvr>
                                        <p:cTn id="114" dur="1000"/>
                                        <p:tgtEl>
                                          <p:spTgt spid="6"/>
                                        </p:tgtEl>
                                      </p:cBhvr>
                                    </p:animEffect>
                                  </p:childTnLst>
                                </p:cTn>
                              </p:par>
                            </p:childTnLst>
                          </p:cTn>
                        </p:par>
                        <p:par>
                          <p:cTn id="115" fill="hold">
                            <p:stCondLst>
                              <p:cond delay="6450"/>
                            </p:stCondLst>
                            <p:childTnLst>
                              <p:par>
                                <p:cTn id="116" presetID="10" presetClass="entr" presetSubtype="0" fill="hold" grpId="0" nodeType="afterEffect">
                                  <p:stCondLst>
                                    <p:cond delay="150"/>
                                  </p:stCondLst>
                                  <p:childTnLst>
                                    <p:set>
                                      <p:cBhvr>
                                        <p:cTn id="117" dur="1" fill="hold">
                                          <p:stCondLst>
                                            <p:cond delay="0"/>
                                          </p:stCondLst>
                                        </p:cTn>
                                        <p:tgtEl>
                                          <p:spTgt spid="8"/>
                                        </p:tgtEl>
                                        <p:attrNameLst>
                                          <p:attrName>style.visibility</p:attrName>
                                        </p:attrNameLst>
                                      </p:cBhvr>
                                      <p:to>
                                        <p:strVal val="visible"/>
                                      </p:to>
                                    </p:set>
                                    <p:animEffect transition="in" filter="fade">
                                      <p:cBhvr>
                                        <p:cTn id="1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BC932-7B23-4F6B-8397-2148409A0BCA}"/>
              </a:ext>
            </a:extLst>
          </p:cNvPr>
          <p:cNvSpPr>
            <a:spLocks noGrp="1"/>
          </p:cNvSpPr>
          <p:nvPr>
            <p:ph type="title"/>
          </p:nvPr>
        </p:nvSpPr>
        <p:spPr>
          <a:xfrm>
            <a:off x="172278" y="273845"/>
            <a:ext cx="6559826" cy="994172"/>
          </a:xfrm>
        </p:spPr>
        <p:txBody>
          <a:bodyPr>
            <a:normAutofit fontScale="90000"/>
          </a:bodyPr>
          <a:lstStyle/>
          <a:p>
            <a:r>
              <a:rPr lang="en-US" dirty="0"/>
              <a:t>9-11-01 Attacks Changed the Approach</a:t>
            </a:r>
          </a:p>
        </p:txBody>
      </p:sp>
      <p:pic>
        <p:nvPicPr>
          <p:cNvPr id="3074" name="Picture 2" descr="See the source image">
            <a:extLst>
              <a:ext uri="{FF2B5EF4-FFF2-40B4-BE49-F238E27FC236}">
                <a16:creationId xmlns:a16="http://schemas.microsoft.com/office/drawing/2014/main" id="{74E334E1-3065-41CA-BBC6-5302B4A0D8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198" y="1236583"/>
            <a:ext cx="5645603" cy="29639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5034702"/>
      </p:ext>
    </p:extLst>
  </p:cSld>
  <p:clrMapOvr>
    <a:masterClrMapping/>
  </p:clrMapOvr>
  <p:transition spd="slow">
    <p:push dir="u"/>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855E8-6589-4FAE-87AB-AA9F4C8B2AE3}"/>
              </a:ext>
            </a:extLst>
          </p:cNvPr>
          <p:cNvSpPr>
            <a:spLocks noGrp="1"/>
          </p:cNvSpPr>
          <p:nvPr>
            <p:ph type="title"/>
          </p:nvPr>
        </p:nvSpPr>
        <p:spPr/>
        <p:txBody>
          <a:bodyPr/>
          <a:lstStyle/>
          <a:p>
            <a:r>
              <a:rPr lang="en-US" dirty="0"/>
              <a:t>Take Action: </a:t>
            </a:r>
          </a:p>
        </p:txBody>
      </p:sp>
      <p:sp>
        <p:nvSpPr>
          <p:cNvPr id="3" name="Content Placeholder 2">
            <a:extLst>
              <a:ext uri="{FF2B5EF4-FFF2-40B4-BE49-F238E27FC236}">
                <a16:creationId xmlns:a16="http://schemas.microsoft.com/office/drawing/2014/main" id="{F5121A90-C255-4FD9-B31D-E44AC09307CC}"/>
              </a:ext>
            </a:extLst>
          </p:cNvPr>
          <p:cNvSpPr>
            <a:spLocks noGrp="1"/>
          </p:cNvSpPr>
          <p:nvPr>
            <p:ph idx="1"/>
          </p:nvPr>
        </p:nvSpPr>
        <p:spPr>
          <a:xfrm>
            <a:off x="471487" y="1268017"/>
            <a:ext cx="5915025" cy="3364706"/>
          </a:xfrm>
        </p:spPr>
        <p:txBody>
          <a:bodyPr>
            <a:normAutofit/>
          </a:bodyPr>
          <a:lstStyle/>
          <a:p>
            <a:pPr marL="0" indent="0">
              <a:buNone/>
            </a:pPr>
            <a:r>
              <a:rPr lang="en-US" dirty="0"/>
              <a:t>Select a scenario card. Once the scenario is read, identify the following:  </a:t>
            </a:r>
          </a:p>
          <a:p>
            <a:pPr marL="0" indent="0">
              <a:buNone/>
            </a:pPr>
            <a:r>
              <a:rPr lang="en-US" dirty="0"/>
              <a:t>1. What your top three concerns would be in addressing the crisis presented.</a:t>
            </a:r>
          </a:p>
          <a:p>
            <a:pPr marL="0" indent="0">
              <a:buNone/>
            </a:pPr>
            <a:r>
              <a:rPr lang="en-US" dirty="0"/>
              <a:t>2. Develop an objective for mitigating the event.</a:t>
            </a:r>
          </a:p>
          <a:p>
            <a:pPr marL="0" indent="0">
              <a:buNone/>
            </a:pPr>
            <a:r>
              <a:rPr lang="en-US" dirty="0"/>
              <a:t>3. Identify ways in which the HCC can assist or has already assisted in meeting this objective. </a:t>
            </a:r>
          </a:p>
          <a:p>
            <a:pPr marL="0" indent="0">
              <a:buNone/>
            </a:pPr>
            <a:r>
              <a:rPr lang="en-US" dirty="0"/>
              <a:t>4. Be ready to share your findings. (Save your information for use later on in our course.)</a:t>
            </a:r>
          </a:p>
        </p:txBody>
      </p:sp>
    </p:spTree>
    <p:extLst>
      <p:ext uri="{BB962C8B-B14F-4D97-AF65-F5344CB8AC3E}">
        <p14:creationId xmlns:p14="http://schemas.microsoft.com/office/powerpoint/2010/main" val="2382617270"/>
      </p:ext>
    </p:extLst>
  </p:cSld>
  <p:clrMapOvr>
    <a:masterClrMapping/>
  </p:clrMapOvr>
  <p:transition spd="slow">
    <p:push dir="u"/>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6AAB80C-EF9B-4B54-8FFA-608A3B8E83F8}"/>
              </a:ext>
            </a:extLst>
          </p:cNvPr>
          <p:cNvSpPr>
            <a:spLocks noGrp="1"/>
          </p:cNvSpPr>
          <p:nvPr>
            <p:ph idx="1"/>
          </p:nvPr>
        </p:nvSpPr>
        <p:spPr>
          <a:xfrm>
            <a:off x="471487" y="525157"/>
            <a:ext cx="5915025" cy="3263504"/>
          </a:xfrm>
        </p:spPr>
        <p:txBody>
          <a:bodyPr>
            <a:normAutofit lnSpcReduction="10000"/>
          </a:bodyPr>
          <a:lstStyle/>
          <a:p>
            <a:r>
              <a:rPr lang="en-US" dirty="0"/>
              <a:t>Go back to the scenario. </a:t>
            </a:r>
          </a:p>
          <a:p>
            <a:r>
              <a:rPr lang="en-US" dirty="0"/>
              <a:t>Take the next step and identify an Incident Commander, Safety Officer, Operations Chief, Logistics Chief, PIO, and Planning Chief (other Incident Command positions can be assigned as needed).</a:t>
            </a:r>
          </a:p>
          <a:p>
            <a:r>
              <a:rPr lang="en-US" dirty="0"/>
              <a:t>Identify the first 3 actions that will be taken by each and….</a:t>
            </a:r>
          </a:p>
          <a:p>
            <a:pPr marL="0" indent="0">
              <a:buNone/>
            </a:pPr>
            <a:r>
              <a:rPr lang="en-US" dirty="0"/>
              <a:t>List any other ways the HCC could help or has helped in these positions. </a:t>
            </a:r>
          </a:p>
        </p:txBody>
      </p:sp>
      <p:grpSp>
        <p:nvGrpSpPr>
          <p:cNvPr id="4" name="Group 3">
            <a:extLst>
              <a:ext uri="{FF2B5EF4-FFF2-40B4-BE49-F238E27FC236}">
                <a16:creationId xmlns:a16="http://schemas.microsoft.com/office/drawing/2014/main" id="{2C054B2A-35BD-410F-BD59-49B21129BC9B}"/>
              </a:ext>
            </a:extLst>
          </p:cNvPr>
          <p:cNvGrpSpPr/>
          <p:nvPr/>
        </p:nvGrpSpPr>
        <p:grpSpPr>
          <a:xfrm>
            <a:off x="294972" y="3616647"/>
            <a:ext cx="1525885" cy="1171714"/>
            <a:chOff x="177401" y="3904337"/>
            <a:chExt cx="1525885" cy="1171714"/>
          </a:xfrm>
        </p:grpSpPr>
        <p:grpSp>
          <p:nvGrpSpPr>
            <p:cNvPr id="5" name="Group 204">
              <a:extLst>
                <a:ext uri="{FF2B5EF4-FFF2-40B4-BE49-F238E27FC236}">
                  <a16:creationId xmlns:a16="http://schemas.microsoft.com/office/drawing/2014/main" id="{76A0A241-791F-46E6-96D1-24397193AB79}"/>
                </a:ext>
              </a:extLst>
            </p:cNvPr>
            <p:cNvGrpSpPr>
              <a:grpSpLocks/>
            </p:cNvGrpSpPr>
            <p:nvPr/>
          </p:nvGrpSpPr>
          <p:grpSpPr bwMode="auto">
            <a:xfrm rot="2483591">
              <a:off x="177401" y="3904337"/>
              <a:ext cx="615910" cy="601434"/>
              <a:chOff x="3658" y="852"/>
              <a:chExt cx="1986" cy="1447"/>
            </a:xfrm>
            <a:effectLst/>
          </p:grpSpPr>
          <p:sp>
            <p:nvSpPr>
              <p:cNvPr id="38" name="Freeform 132">
                <a:extLst>
                  <a:ext uri="{FF2B5EF4-FFF2-40B4-BE49-F238E27FC236}">
                    <a16:creationId xmlns:a16="http://schemas.microsoft.com/office/drawing/2014/main" id="{A4C7D3C3-3DDC-41C4-AAA6-35EDFE87CB8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33">
                <a:extLst>
                  <a:ext uri="{FF2B5EF4-FFF2-40B4-BE49-F238E27FC236}">
                    <a16:creationId xmlns:a16="http://schemas.microsoft.com/office/drawing/2014/main" id="{D0610A94-A32C-4B6A-AB94-5F822896654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134">
                <a:extLst>
                  <a:ext uri="{FF2B5EF4-FFF2-40B4-BE49-F238E27FC236}">
                    <a16:creationId xmlns:a16="http://schemas.microsoft.com/office/drawing/2014/main" id="{E4FBA251-6115-42F2-9BD9-0B65E8EAAA96}"/>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35">
                <a:extLst>
                  <a:ext uri="{FF2B5EF4-FFF2-40B4-BE49-F238E27FC236}">
                    <a16:creationId xmlns:a16="http://schemas.microsoft.com/office/drawing/2014/main" id="{51E3313B-BCC6-4326-9181-6FEA2D010DE8}"/>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36">
                <a:extLst>
                  <a:ext uri="{FF2B5EF4-FFF2-40B4-BE49-F238E27FC236}">
                    <a16:creationId xmlns:a16="http://schemas.microsoft.com/office/drawing/2014/main" id="{D76CA7F7-6F51-4CB9-BF75-A0D31CFDF71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37">
                <a:extLst>
                  <a:ext uri="{FF2B5EF4-FFF2-40B4-BE49-F238E27FC236}">
                    <a16:creationId xmlns:a16="http://schemas.microsoft.com/office/drawing/2014/main" id="{F69DE9DB-D3C8-4D62-BDE5-372CF518735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138">
                <a:extLst>
                  <a:ext uri="{FF2B5EF4-FFF2-40B4-BE49-F238E27FC236}">
                    <a16:creationId xmlns:a16="http://schemas.microsoft.com/office/drawing/2014/main" id="{9C975823-2D47-4D0E-BEAD-CBFD810E541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139">
                <a:extLst>
                  <a:ext uri="{FF2B5EF4-FFF2-40B4-BE49-F238E27FC236}">
                    <a16:creationId xmlns:a16="http://schemas.microsoft.com/office/drawing/2014/main" id="{9EA036E5-B8E7-4DE3-A56A-3DFDEE940CA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140">
                <a:extLst>
                  <a:ext uri="{FF2B5EF4-FFF2-40B4-BE49-F238E27FC236}">
                    <a16:creationId xmlns:a16="http://schemas.microsoft.com/office/drawing/2014/main" id="{1E0371C1-D9EB-4FC5-96F6-2055B51C41F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141">
                <a:extLst>
                  <a:ext uri="{FF2B5EF4-FFF2-40B4-BE49-F238E27FC236}">
                    <a16:creationId xmlns:a16="http://schemas.microsoft.com/office/drawing/2014/main" id="{3B2F6D84-12C8-438A-8F0E-89A6C637FF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142">
                <a:extLst>
                  <a:ext uri="{FF2B5EF4-FFF2-40B4-BE49-F238E27FC236}">
                    <a16:creationId xmlns:a16="http://schemas.microsoft.com/office/drawing/2014/main" id="{62213DCC-23FE-4173-8496-ABC689AF27C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143">
                <a:extLst>
                  <a:ext uri="{FF2B5EF4-FFF2-40B4-BE49-F238E27FC236}">
                    <a16:creationId xmlns:a16="http://schemas.microsoft.com/office/drawing/2014/main" id="{7B0416C0-1B49-49C8-9495-14A2C999AFA7}"/>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144">
                <a:extLst>
                  <a:ext uri="{FF2B5EF4-FFF2-40B4-BE49-F238E27FC236}">
                    <a16:creationId xmlns:a16="http://schemas.microsoft.com/office/drawing/2014/main" id="{C63C818C-2E62-476D-A75B-7B0541A0A8A7}"/>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145">
                <a:extLst>
                  <a:ext uri="{FF2B5EF4-FFF2-40B4-BE49-F238E27FC236}">
                    <a16:creationId xmlns:a16="http://schemas.microsoft.com/office/drawing/2014/main" id="{309A96D0-FD96-4FBA-B09B-A0C2D0ED885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146">
                <a:extLst>
                  <a:ext uri="{FF2B5EF4-FFF2-40B4-BE49-F238E27FC236}">
                    <a16:creationId xmlns:a16="http://schemas.microsoft.com/office/drawing/2014/main" id="{FD79F646-4FA4-4A5F-B936-2D4B16C7A555}"/>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147">
                <a:extLst>
                  <a:ext uri="{FF2B5EF4-FFF2-40B4-BE49-F238E27FC236}">
                    <a16:creationId xmlns:a16="http://schemas.microsoft.com/office/drawing/2014/main" id="{66ADCC93-D2E1-43A8-A223-D3941C24066F}"/>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148">
                <a:extLst>
                  <a:ext uri="{FF2B5EF4-FFF2-40B4-BE49-F238E27FC236}">
                    <a16:creationId xmlns:a16="http://schemas.microsoft.com/office/drawing/2014/main" id="{BCEB1F70-67CE-4DB5-98A1-9F98096BB07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149">
                <a:extLst>
                  <a:ext uri="{FF2B5EF4-FFF2-40B4-BE49-F238E27FC236}">
                    <a16:creationId xmlns:a16="http://schemas.microsoft.com/office/drawing/2014/main" id="{90233CC6-2EE3-45B6-9054-9D220B7E6AD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150">
                <a:extLst>
                  <a:ext uri="{FF2B5EF4-FFF2-40B4-BE49-F238E27FC236}">
                    <a16:creationId xmlns:a16="http://schemas.microsoft.com/office/drawing/2014/main" id="{A56012DB-7840-45F9-A053-48092D1FE66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6" name="Group 204">
              <a:extLst>
                <a:ext uri="{FF2B5EF4-FFF2-40B4-BE49-F238E27FC236}">
                  <a16:creationId xmlns:a16="http://schemas.microsoft.com/office/drawing/2014/main" id="{6B98DDE7-560F-4E5A-8F1F-9AB3D9ACE44E}"/>
                </a:ext>
              </a:extLst>
            </p:cNvPr>
            <p:cNvGrpSpPr>
              <a:grpSpLocks/>
            </p:cNvGrpSpPr>
            <p:nvPr/>
          </p:nvGrpSpPr>
          <p:grpSpPr bwMode="auto">
            <a:xfrm rot="20539023">
              <a:off x="307987" y="4500364"/>
              <a:ext cx="929862" cy="575687"/>
              <a:chOff x="3658" y="852"/>
              <a:chExt cx="1986" cy="1447"/>
            </a:xfrm>
            <a:effectLst/>
          </p:grpSpPr>
          <p:sp>
            <p:nvSpPr>
              <p:cNvPr id="19" name="Freeform 112">
                <a:extLst>
                  <a:ext uri="{FF2B5EF4-FFF2-40B4-BE49-F238E27FC236}">
                    <a16:creationId xmlns:a16="http://schemas.microsoft.com/office/drawing/2014/main" id="{07DF8F0E-672E-438A-8DAF-FB6B3421E4A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113">
                <a:extLst>
                  <a:ext uri="{FF2B5EF4-FFF2-40B4-BE49-F238E27FC236}">
                    <a16:creationId xmlns:a16="http://schemas.microsoft.com/office/drawing/2014/main" id="{A0AEAA99-B0C0-47BA-90E5-07830D76918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114">
                <a:extLst>
                  <a:ext uri="{FF2B5EF4-FFF2-40B4-BE49-F238E27FC236}">
                    <a16:creationId xmlns:a16="http://schemas.microsoft.com/office/drawing/2014/main" id="{3B4B595B-8A92-406B-B86B-672BCE55F1A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115">
                <a:extLst>
                  <a:ext uri="{FF2B5EF4-FFF2-40B4-BE49-F238E27FC236}">
                    <a16:creationId xmlns:a16="http://schemas.microsoft.com/office/drawing/2014/main" id="{2A7735F6-4517-4967-B861-C4E7BF4EB4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116">
                <a:extLst>
                  <a:ext uri="{FF2B5EF4-FFF2-40B4-BE49-F238E27FC236}">
                    <a16:creationId xmlns:a16="http://schemas.microsoft.com/office/drawing/2014/main" id="{F1B12847-F447-4C88-91D5-4D163C057F6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117">
                <a:extLst>
                  <a:ext uri="{FF2B5EF4-FFF2-40B4-BE49-F238E27FC236}">
                    <a16:creationId xmlns:a16="http://schemas.microsoft.com/office/drawing/2014/main" id="{716C3971-2B1B-4A4A-A131-BDE5F2D2DEF4}"/>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118">
                <a:extLst>
                  <a:ext uri="{FF2B5EF4-FFF2-40B4-BE49-F238E27FC236}">
                    <a16:creationId xmlns:a16="http://schemas.microsoft.com/office/drawing/2014/main" id="{81BE357E-5DC8-408E-827C-50D74B65331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119">
                <a:extLst>
                  <a:ext uri="{FF2B5EF4-FFF2-40B4-BE49-F238E27FC236}">
                    <a16:creationId xmlns:a16="http://schemas.microsoft.com/office/drawing/2014/main" id="{13D2E46D-0231-43CB-9553-3E66B30F517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20">
                <a:extLst>
                  <a:ext uri="{FF2B5EF4-FFF2-40B4-BE49-F238E27FC236}">
                    <a16:creationId xmlns:a16="http://schemas.microsoft.com/office/drawing/2014/main" id="{CCCB14D6-2B35-44B0-9810-2435184D338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21">
                <a:extLst>
                  <a:ext uri="{FF2B5EF4-FFF2-40B4-BE49-F238E27FC236}">
                    <a16:creationId xmlns:a16="http://schemas.microsoft.com/office/drawing/2014/main" id="{7CDE554B-6F55-4973-9F1A-FE0874816CF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22">
                <a:extLst>
                  <a:ext uri="{FF2B5EF4-FFF2-40B4-BE49-F238E27FC236}">
                    <a16:creationId xmlns:a16="http://schemas.microsoft.com/office/drawing/2014/main" id="{48D2C50A-6D68-4BC7-B32A-23A97B3BD46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23">
                <a:extLst>
                  <a:ext uri="{FF2B5EF4-FFF2-40B4-BE49-F238E27FC236}">
                    <a16:creationId xmlns:a16="http://schemas.microsoft.com/office/drawing/2014/main" id="{12777BB2-8FFC-41E3-A04D-50FE4386FE2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24">
                <a:extLst>
                  <a:ext uri="{FF2B5EF4-FFF2-40B4-BE49-F238E27FC236}">
                    <a16:creationId xmlns:a16="http://schemas.microsoft.com/office/drawing/2014/main" id="{931ECC4C-CBD9-4D3A-86F6-4F6308FA84A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25">
                <a:extLst>
                  <a:ext uri="{FF2B5EF4-FFF2-40B4-BE49-F238E27FC236}">
                    <a16:creationId xmlns:a16="http://schemas.microsoft.com/office/drawing/2014/main" id="{6994F279-653C-4293-8049-0D487C18712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26">
                <a:extLst>
                  <a:ext uri="{FF2B5EF4-FFF2-40B4-BE49-F238E27FC236}">
                    <a16:creationId xmlns:a16="http://schemas.microsoft.com/office/drawing/2014/main" id="{4BBD4DDC-6754-4D47-9840-4257A6FA36E0}"/>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7">
                <a:extLst>
                  <a:ext uri="{FF2B5EF4-FFF2-40B4-BE49-F238E27FC236}">
                    <a16:creationId xmlns:a16="http://schemas.microsoft.com/office/drawing/2014/main" id="{2510C87B-D11F-4DA7-B153-A16645EAB0AF}"/>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8">
                <a:extLst>
                  <a:ext uri="{FF2B5EF4-FFF2-40B4-BE49-F238E27FC236}">
                    <a16:creationId xmlns:a16="http://schemas.microsoft.com/office/drawing/2014/main" id="{42CBEFC9-30A7-4579-986B-709752AFC12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9">
                <a:extLst>
                  <a:ext uri="{FF2B5EF4-FFF2-40B4-BE49-F238E27FC236}">
                    <a16:creationId xmlns:a16="http://schemas.microsoft.com/office/drawing/2014/main" id="{423B45B2-0F26-408C-8D9D-1BCC6648DE32}"/>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30">
                <a:extLst>
                  <a:ext uri="{FF2B5EF4-FFF2-40B4-BE49-F238E27FC236}">
                    <a16:creationId xmlns:a16="http://schemas.microsoft.com/office/drawing/2014/main" id="{680EF255-71D2-4AA1-A523-20D86F9071D3}"/>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 name="Group 224">
              <a:extLst>
                <a:ext uri="{FF2B5EF4-FFF2-40B4-BE49-F238E27FC236}">
                  <a16:creationId xmlns:a16="http://schemas.microsoft.com/office/drawing/2014/main" id="{55470333-EFCB-4010-B0BF-56D21CD25AD2}"/>
                </a:ext>
              </a:extLst>
            </p:cNvPr>
            <p:cNvGrpSpPr>
              <a:grpSpLocks/>
            </p:cNvGrpSpPr>
            <p:nvPr/>
          </p:nvGrpSpPr>
          <p:grpSpPr bwMode="auto">
            <a:xfrm rot="20667446">
              <a:off x="1196290" y="4589802"/>
              <a:ext cx="506996" cy="361168"/>
              <a:chOff x="2231" y="1596"/>
              <a:chExt cx="1324" cy="1163"/>
            </a:xfrm>
            <a:effectLst/>
          </p:grpSpPr>
          <p:sp>
            <p:nvSpPr>
              <p:cNvPr id="8" name="Freeform 77">
                <a:extLst>
                  <a:ext uri="{FF2B5EF4-FFF2-40B4-BE49-F238E27FC236}">
                    <a16:creationId xmlns:a16="http://schemas.microsoft.com/office/drawing/2014/main" id="{43AA65D9-F293-419E-BC5D-246173236225}"/>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 name="Freeform 78">
                <a:extLst>
                  <a:ext uri="{FF2B5EF4-FFF2-40B4-BE49-F238E27FC236}">
                    <a16:creationId xmlns:a16="http://schemas.microsoft.com/office/drawing/2014/main" id="{8F68D266-7809-422F-9944-9968961C8C85}"/>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 name="Freeform 79">
                <a:extLst>
                  <a:ext uri="{FF2B5EF4-FFF2-40B4-BE49-F238E27FC236}">
                    <a16:creationId xmlns:a16="http://schemas.microsoft.com/office/drawing/2014/main" id="{A27CB2D4-185B-4EF1-B562-B052B14854C2}"/>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80">
                <a:extLst>
                  <a:ext uri="{FF2B5EF4-FFF2-40B4-BE49-F238E27FC236}">
                    <a16:creationId xmlns:a16="http://schemas.microsoft.com/office/drawing/2014/main" id="{CFCB18BE-E7E9-4365-937C-1648275AF412}"/>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81">
                <a:extLst>
                  <a:ext uri="{FF2B5EF4-FFF2-40B4-BE49-F238E27FC236}">
                    <a16:creationId xmlns:a16="http://schemas.microsoft.com/office/drawing/2014/main" id="{D2C51A17-434C-4EAF-A2F7-861123D86FD6}"/>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82">
                <a:extLst>
                  <a:ext uri="{FF2B5EF4-FFF2-40B4-BE49-F238E27FC236}">
                    <a16:creationId xmlns:a16="http://schemas.microsoft.com/office/drawing/2014/main" id="{67D41F1F-2392-44D4-9C9B-B3F997EFEB99}"/>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83">
                <a:extLst>
                  <a:ext uri="{FF2B5EF4-FFF2-40B4-BE49-F238E27FC236}">
                    <a16:creationId xmlns:a16="http://schemas.microsoft.com/office/drawing/2014/main" id="{4508D2A1-FAF9-4BB7-AA0B-400B814925C3}"/>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84">
                <a:extLst>
                  <a:ext uri="{FF2B5EF4-FFF2-40B4-BE49-F238E27FC236}">
                    <a16:creationId xmlns:a16="http://schemas.microsoft.com/office/drawing/2014/main" id="{8E697E12-F1A4-442E-8AD7-B42A9238EA40}"/>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85">
                <a:extLst>
                  <a:ext uri="{FF2B5EF4-FFF2-40B4-BE49-F238E27FC236}">
                    <a16:creationId xmlns:a16="http://schemas.microsoft.com/office/drawing/2014/main" id="{96829512-A2D4-4AC0-8F6C-008BD52F7CBC}"/>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86">
                <a:extLst>
                  <a:ext uri="{FF2B5EF4-FFF2-40B4-BE49-F238E27FC236}">
                    <a16:creationId xmlns:a16="http://schemas.microsoft.com/office/drawing/2014/main" id="{374F52AA-71A0-4595-81DC-9E4764C9ED0C}"/>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87">
                <a:extLst>
                  <a:ext uri="{FF2B5EF4-FFF2-40B4-BE49-F238E27FC236}">
                    <a16:creationId xmlns:a16="http://schemas.microsoft.com/office/drawing/2014/main" id="{0DC6A517-8266-4755-87CE-A6C30C36BB2F}"/>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1734925663"/>
      </p:ext>
    </p:extLst>
  </p:cSld>
  <p:clrMapOvr>
    <a:masterClrMapping/>
  </p:clrMapOvr>
  <p:transition spd="slow">
    <p:push dir="u"/>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292986" y="4215950"/>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162109" y="41634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894165" y="36615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475748" y="4015041"/>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409970" y="266196"/>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147619" y="92360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436761" y="345004"/>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6" name="TextBox 5"/>
          <p:cNvSpPr txBox="1"/>
          <p:nvPr/>
        </p:nvSpPr>
        <p:spPr>
          <a:xfrm>
            <a:off x="1461105" y="1692093"/>
            <a:ext cx="3871766" cy="1562502"/>
          </a:xfrm>
          <a:prstGeom prst="rect">
            <a:avLst/>
          </a:prstGeom>
          <a:noFill/>
        </p:spPr>
        <p:txBody>
          <a:bodyPr wrap="none" lIns="0" tIns="0" rIns="0" bIns="0" rtlCol="0" anchor="ctr" anchorCtr="0">
            <a:normAutofit/>
          </a:bodyPr>
          <a:lstStyle/>
          <a:p>
            <a:pPr algn="ctr"/>
            <a:endParaRPr lang="en-US" sz="4950" dirty="0"/>
          </a:p>
        </p:txBody>
      </p:sp>
      <p:sp>
        <p:nvSpPr>
          <p:cNvPr id="2" name="TextBox 1">
            <a:extLst>
              <a:ext uri="{FF2B5EF4-FFF2-40B4-BE49-F238E27FC236}">
                <a16:creationId xmlns:a16="http://schemas.microsoft.com/office/drawing/2014/main" id="{828BB1AA-EDFE-47DB-BE16-34D826D80D2F}"/>
              </a:ext>
            </a:extLst>
          </p:cNvPr>
          <p:cNvSpPr txBox="1"/>
          <p:nvPr/>
        </p:nvSpPr>
        <p:spPr>
          <a:xfrm>
            <a:off x="874305" y="1620242"/>
            <a:ext cx="5544947" cy="3693319"/>
          </a:xfrm>
          <a:prstGeom prst="rect">
            <a:avLst/>
          </a:prstGeom>
          <a:noFill/>
        </p:spPr>
        <p:txBody>
          <a:bodyPr wrap="square" rtlCol="0">
            <a:spAutoFit/>
          </a:bodyPr>
          <a:lstStyle/>
          <a:p>
            <a:r>
              <a:rPr lang="en-US" u="sng" dirty="0">
                <a:effectLst>
                  <a:outerShdw blurRad="38100" dist="38100" dir="2700000" algn="tl">
                    <a:srgbClr val="000000">
                      <a:alpha val="43137"/>
                    </a:srgbClr>
                  </a:outerShdw>
                </a:effectLst>
                <a:latin typeface="Comic Sans MS" panose="030F0702030302020204" pitchFamily="66" charset="0"/>
              </a:rPr>
              <a:t>Fun Facts</a:t>
            </a:r>
            <a:r>
              <a:rPr lang="en-US" dirty="0">
                <a:effectLst>
                  <a:outerShdw blurRad="38100" dist="38100" dir="2700000" algn="tl">
                    <a:srgbClr val="000000">
                      <a:alpha val="43137"/>
                    </a:srgbClr>
                  </a:outerShdw>
                </a:effectLst>
                <a:latin typeface="Comic Sans MS" panose="030F0702030302020204" pitchFamily="66" charset="0"/>
              </a:rPr>
              <a:t>: </a:t>
            </a:r>
          </a:p>
          <a:p>
            <a:r>
              <a:rPr lang="en-US" dirty="0">
                <a:effectLst>
                  <a:outerShdw blurRad="38100" dist="38100" dir="2700000" algn="tl">
                    <a:srgbClr val="000000">
                      <a:alpha val="43137"/>
                    </a:srgbClr>
                  </a:outerShdw>
                </a:effectLst>
                <a:latin typeface="Comic Sans MS" panose="030F0702030302020204" pitchFamily="66" charset="0"/>
              </a:rPr>
              <a:t> - A single LEGO brick can support 375,000 other LEGO bricks before buckling. In other words, you can build a LEGO tower,         miles high before the bottom LEGO breaks.</a:t>
            </a:r>
          </a:p>
          <a:p>
            <a:r>
              <a:rPr lang="en-US" dirty="0">
                <a:effectLst>
                  <a:outerShdw blurRad="38100" dist="38100" dir="2700000" algn="tl">
                    <a:srgbClr val="000000">
                      <a:alpha val="43137"/>
                    </a:srgbClr>
                  </a:outerShdw>
                </a:effectLst>
                <a:latin typeface="Comic Sans MS" panose="030F0702030302020204" pitchFamily="66" charset="0"/>
              </a:rPr>
              <a:t> - There are a total of 3,863,484 unique virtual LEGO bricks in the 2014 “The LEGO Movie.”</a:t>
            </a:r>
          </a:p>
          <a:p>
            <a:r>
              <a:rPr lang="en-US" dirty="0">
                <a:effectLst>
                  <a:outerShdw blurRad="38100" dist="38100" dir="2700000" algn="tl">
                    <a:srgbClr val="000000">
                      <a:alpha val="43137"/>
                    </a:srgbClr>
                  </a:outerShdw>
                </a:effectLst>
                <a:latin typeface="Comic Sans MS" panose="030F0702030302020204" pitchFamily="66" charset="0"/>
              </a:rPr>
              <a:t> - There are      LEGO bricks for                                                  every person on earth. </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(Tables with the right answer receive </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		20 extra LEGO </a:t>
            </a:r>
            <a:r>
              <a:rPr lang="en-US" b="1" dirty="0" err="1">
                <a:solidFill>
                  <a:srgbClr val="FF0000"/>
                </a:solidFill>
                <a:effectLst>
                  <a:outerShdw blurRad="38100" dist="38100" dir="2700000" algn="tl">
                    <a:srgbClr val="000000">
                      <a:alpha val="43137"/>
                    </a:srgbClr>
                  </a:outerShdw>
                </a:effectLst>
                <a:latin typeface="Comic Sans MS" panose="030F0702030302020204" pitchFamily="66" charset="0"/>
              </a:rPr>
              <a:t>Bucks.</a:t>
            </a: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a:t>
            </a:r>
          </a:p>
          <a:p>
            <a:r>
              <a:rPr lang="en-US" dirty="0">
                <a:latin typeface="Comic Sans MS" panose="030F0702030302020204" pitchFamily="66" charset="0"/>
              </a:rPr>
              <a:t> </a:t>
            </a:r>
            <a:endParaRPr lang="en-US" dirty="0">
              <a:solidFill>
                <a:srgbClr val="FF0000"/>
              </a:solidFill>
              <a:latin typeface="Comic Sans MS" panose="030F0702030302020204" pitchFamily="66" charset="0"/>
            </a:endParaRPr>
          </a:p>
          <a:p>
            <a:endParaRPr lang="en-US" dirty="0">
              <a:effectLst>
                <a:outerShdw blurRad="38100" dist="38100" dir="2700000" algn="tl">
                  <a:srgbClr val="000000">
                    <a:alpha val="43137"/>
                  </a:srgbClr>
                </a:outerShdw>
              </a:effectLst>
              <a:latin typeface="Comic Sans MS" panose="030F0702030302020204" pitchFamily="66" charset="0"/>
            </a:endParaRPr>
          </a:p>
        </p:txBody>
      </p:sp>
      <p:sp>
        <p:nvSpPr>
          <p:cNvPr id="3" name="TextBox 2">
            <a:extLst>
              <a:ext uri="{FF2B5EF4-FFF2-40B4-BE49-F238E27FC236}">
                <a16:creationId xmlns:a16="http://schemas.microsoft.com/office/drawing/2014/main" id="{B9872635-9E38-4958-8506-8EDBBD9724D8}"/>
              </a:ext>
            </a:extLst>
          </p:cNvPr>
          <p:cNvSpPr txBox="1"/>
          <p:nvPr/>
        </p:nvSpPr>
        <p:spPr>
          <a:xfrm>
            <a:off x="2244863" y="3549186"/>
            <a:ext cx="479000" cy="369332"/>
          </a:xfrm>
          <a:prstGeom prst="rect">
            <a:avLst/>
          </a:prstGeom>
          <a:noFill/>
        </p:spPr>
        <p:txBody>
          <a:bodyPr wrap="square" rtlCol="0">
            <a:spAutoFit/>
          </a:bodyPr>
          <a:lstStyle/>
          <a:p>
            <a:r>
              <a:rPr lang="en-US" dirty="0">
                <a:solidFill>
                  <a:srgbClr val="FF0000"/>
                </a:solidFill>
                <a:effectLst>
                  <a:outerShdw blurRad="38100" dist="38100" dir="2700000" algn="tl">
                    <a:srgbClr val="000000">
                      <a:alpha val="43137"/>
                    </a:srgbClr>
                  </a:outerShdw>
                </a:effectLst>
                <a:latin typeface="Comic Sans MS" panose="030F0702030302020204" pitchFamily="66" charset="0"/>
              </a:rPr>
              <a:t>86</a:t>
            </a:r>
            <a:endParaRPr lang="en-US" dirty="0"/>
          </a:p>
        </p:txBody>
      </p:sp>
      <p:sp>
        <p:nvSpPr>
          <p:cNvPr id="4" name="TextBox 3">
            <a:extLst>
              <a:ext uri="{FF2B5EF4-FFF2-40B4-BE49-F238E27FC236}">
                <a16:creationId xmlns:a16="http://schemas.microsoft.com/office/drawing/2014/main" id="{D28A2314-E183-4A18-9233-9D832151775A}"/>
              </a:ext>
            </a:extLst>
          </p:cNvPr>
          <p:cNvSpPr txBox="1"/>
          <p:nvPr/>
        </p:nvSpPr>
        <p:spPr>
          <a:xfrm>
            <a:off x="3490622" y="2471517"/>
            <a:ext cx="850790" cy="369332"/>
          </a:xfrm>
          <a:prstGeom prst="rect">
            <a:avLst/>
          </a:prstGeom>
          <a:noFill/>
        </p:spPr>
        <p:txBody>
          <a:bodyPr wrap="square" rtlCol="0">
            <a:spAutoFit/>
          </a:bodyPr>
          <a:lstStyle/>
          <a:p>
            <a:r>
              <a:rPr lang="en-US" b="1" dirty="0">
                <a:solidFill>
                  <a:srgbClr val="FF0000"/>
                </a:solidFill>
                <a:latin typeface="Comic Sans MS" panose="030F0702030302020204" pitchFamily="66" charset="0"/>
              </a:rPr>
              <a:t>2.17</a:t>
            </a:r>
          </a:p>
        </p:txBody>
      </p:sp>
    </p:spTree>
    <p:extLst>
      <p:ext uri="{BB962C8B-B14F-4D97-AF65-F5344CB8AC3E}">
        <p14:creationId xmlns:p14="http://schemas.microsoft.com/office/powerpoint/2010/main" val="4286765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childTnLst>
                          </p:cTn>
                        </p:par>
                        <p:par>
                          <p:cTn id="57" fill="hold">
                            <p:stCondLst>
                              <p:cond delay="3000"/>
                            </p:stCondLst>
                            <p:childTnLst>
                              <p:par>
                                <p:cTn id="58" presetID="2" presetClass="entr" presetSubtype="1" fill="hold" nodeType="afterEffect">
                                  <p:stCondLst>
                                    <p:cond delay="0"/>
                                  </p:stCondLst>
                                  <p:childTnLst>
                                    <p:set>
                                      <p:cBhvr>
                                        <p:cTn id="59" dur="1" fill="hold">
                                          <p:stCondLst>
                                            <p:cond delay="0"/>
                                          </p:stCondLst>
                                        </p:cTn>
                                        <p:tgtEl>
                                          <p:spTgt spid="204"/>
                                        </p:tgtEl>
                                        <p:attrNameLst>
                                          <p:attrName>style.visibility</p:attrName>
                                        </p:attrNameLst>
                                      </p:cBhvr>
                                      <p:to>
                                        <p:strVal val="visible"/>
                                      </p:to>
                                    </p:set>
                                    <p:anim calcmode="lin" valueType="num">
                                      <p:cBhvr additive="base">
                                        <p:cTn id="60" dur="500" fill="hold"/>
                                        <p:tgtEl>
                                          <p:spTgt spid="204"/>
                                        </p:tgtEl>
                                        <p:attrNameLst>
                                          <p:attrName>ppt_x</p:attrName>
                                        </p:attrNameLst>
                                      </p:cBhvr>
                                      <p:tavLst>
                                        <p:tav tm="0">
                                          <p:val>
                                            <p:strVal val="#ppt_x"/>
                                          </p:val>
                                        </p:tav>
                                        <p:tav tm="100000">
                                          <p:val>
                                            <p:strVal val="#ppt_x"/>
                                          </p:val>
                                        </p:tav>
                                      </p:tavLst>
                                    </p:anim>
                                    <p:anim calcmode="lin" valueType="num">
                                      <p:cBhvr additive="base">
                                        <p:cTn id="61" dur="500" fill="hold"/>
                                        <p:tgtEl>
                                          <p:spTgt spid="204"/>
                                        </p:tgtEl>
                                        <p:attrNameLst>
                                          <p:attrName>ppt_y</p:attrName>
                                        </p:attrNameLst>
                                      </p:cBhvr>
                                      <p:tavLst>
                                        <p:tav tm="0">
                                          <p:val>
                                            <p:strVal val="0-#ppt_h/2"/>
                                          </p:val>
                                        </p:tav>
                                        <p:tav tm="100000">
                                          <p:val>
                                            <p:strVal val="#ppt_y"/>
                                          </p:val>
                                        </p:tav>
                                      </p:tavLst>
                                    </p:anim>
                                  </p:childTnLst>
                                </p:cTn>
                              </p:par>
                              <p:par>
                                <p:cTn id="62" presetID="32" presetClass="emph" presetSubtype="0" fill="hold" nodeType="withEffect">
                                  <p:stCondLst>
                                    <p:cond delay="200"/>
                                  </p:stCondLst>
                                  <p:childTnLst>
                                    <p:animRot by="120000">
                                      <p:cBhvr>
                                        <p:cTn id="63" dur="100" fill="hold">
                                          <p:stCondLst>
                                            <p:cond delay="0"/>
                                          </p:stCondLst>
                                        </p:cTn>
                                        <p:tgtEl>
                                          <p:spTgt spid="204"/>
                                        </p:tgtEl>
                                        <p:attrNameLst>
                                          <p:attrName>r</p:attrName>
                                        </p:attrNameLst>
                                      </p:cBhvr>
                                    </p:animRot>
                                    <p:animRot by="-240000">
                                      <p:cBhvr>
                                        <p:cTn id="64" dur="200" fill="hold">
                                          <p:stCondLst>
                                            <p:cond delay="200"/>
                                          </p:stCondLst>
                                        </p:cTn>
                                        <p:tgtEl>
                                          <p:spTgt spid="204"/>
                                        </p:tgtEl>
                                        <p:attrNameLst>
                                          <p:attrName>r</p:attrName>
                                        </p:attrNameLst>
                                      </p:cBhvr>
                                    </p:animRot>
                                    <p:animRot by="240000">
                                      <p:cBhvr>
                                        <p:cTn id="65" dur="200" fill="hold">
                                          <p:stCondLst>
                                            <p:cond delay="400"/>
                                          </p:stCondLst>
                                        </p:cTn>
                                        <p:tgtEl>
                                          <p:spTgt spid="204"/>
                                        </p:tgtEl>
                                        <p:attrNameLst>
                                          <p:attrName>r</p:attrName>
                                        </p:attrNameLst>
                                      </p:cBhvr>
                                    </p:animRot>
                                    <p:animRot by="-240000">
                                      <p:cBhvr>
                                        <p:cTn id="66" dur="200" fill="hold">
                                          <p:stCondLst>
                                            <p:cond delay="600"/>
                                          </p:stCondLst>
                                        </p:cTn>
                                        <p:tgtEl>
                                          <p:spTgt spid="204"/>
                                        </p:tgtEl>
                                        <p:attrNameLst>
                                          <p:attrName>r</p:attrName>
                                        </p:attrNameLst>
                                      </p:cBhvr>
                                    </p:animRot>
                                    <p:animRot by="120000">
                                      <p:cBhvr>
                                        <p:cTn id="67" dur="200" fill="hold">
                                          <p:stCondLst>
                                            <p:cond delay="800"/>
                                          </p:stCondLst>
                                        </p:cTn>
                                        <p:tgtEl>
                                          <p:spTgt spid="204"/>
                                        </p:tgtEl>
                                        <p:attrNameLst>
                                          <p:attrName>r</p:attrName>
                                        </p:attrNameLst>
                                      </p:cBhvr>
                                    </p:animRot>
                                  </p:childTnLst>
                                </p:cTn>
                              </p:par>
                            </p:childTnLst>
                          </p:cTn>
                        </p:par>
                        <p:par>
                          <p:cTn id="68" fill="hold">
                            <p:stCondLst>
                              <p:cond delay="4200"/>
                            </p:stCondLst>
                            <p:childTnLst>
                              <p:par>
                                <p:cTn id="69" presetID="2" presetClass="entr" presetSubtype="1" fill="hold" nodeType="afterEffect">
                                  <p:stCondLst>
                                    <p:cond delay="0"/>
                                  </p:stCondLst>
                                  <p:childTnLst>
                                    <p:set>
                                      <p:cBhvr>
                                        <p:cTn id="70" dur="1" fill="hold">
                                          <p:stCondLst>
                                            <p:cond delay="0"/>
                                          </p:stCondLst>
                                        </p:cTn>
                                        <p:tgtEl>
                                          <p:spTgt spid="152"/>
                                        </p:tgtEl>
                                        <p:attrNameLst>
                                          <p:attrName>style.visibility</p:attrName>
                                        </p:attrNameLst>
                                      </p:cBhvr>
                                      <p:to>
                                        <p:strVal val="visible"/>
                                      </p:to>
                                    </p:set>
                                    <p:anim calcmode="lin" valueType="num">
                                      <p:cBhvr additive="base">
                                        <p:cTn id="71" dur="500" fill="hold"/>
                                        <p:tgtEl>
                                          <p:spTgt spid="152"/>
                                        </p:tgtEl>
                                        <p:attrNameLst>
                                          <p:attrName>ppt_x</p:attrName>
                                        </p:attrNameLst>
                                      </p:cBhvr>
                                      <p:tavLst>
                                        <p:tav tm="0">
                                          <p:val>
                                            <p:strVal val="#ppt_x"/>
                                          </p:val>
                                        </p:tav>
                                        <p:tav tm="100000">
                                          <p:val>
                                            <p:strVal val="#ppt_x"/>
                                          </p:val>
                                        </p:tav>
                                      </p:tavLst>
                                    </p:anim>
                                    <p:anim calcmode="lin" valueType="num">
                                      <p:cBhvr additive="base">
                                        <p:cTn id="72" dur="500" fill="hold"/>
                                        <p:tgtEl>
                                          <p:spTgt spid="152"/>
                                        </p:tgtEl>
                                        <p:attrNameLst>
                                          <p:attrName>ppt_y</p:attrName>
                                        </p:attrNameLst>
                                      </p:cBhvr>
                                      <p:tavLst>
                                        <p:tav tm="0">
                                          <p:val>
                                            <p:strVal val="0-#ppt_h/2"/>
                                          </p:val>
                                        </p:tav>
                                        <p:tav tm="100000">
                                          <p:val>
                                            <p:strVal val="#ppt_y"/>
                                          </p:val>
                                        </p:tav>
                                      </p:tavLst>
                                    </p:anim>
                                  </p:childTnLst>
                                </p:cTn>
                              </p:par>
                              <p:par>
                                <p:cTn id="73" presetID="32" presetClass="emph" presetSubtype="0" fill="hold" nodeType="withEffect">
                                  <p:stCondLst>
                                    <p:cond delay="200"/>
                                  </p:stCondLst>
                                  <p:childTnLst>
                                    <p:animRot by="120000">
                                      <p:cBhvr>
                                        <p:cTn id="74" dur="100" fill="hold">
                                          <p:stCondLst>
                                            <p:cond delay="0"/>
                                          </p:stCondLst>
                                        </p:cTn>
                                        <p:tgtEl>
                                          <p:spTgt spid="152"/>
                                        </p:tgtEl>
                                        <p:attrNameLst>
                                          <p:attrName>r</p:attrName>
                                        </p:attrNameLst>
                                      </p:cBhvr>
                                    </p:animRot>
                                    <p:animRot by="-240000">
                                      <p:cBhvr>
                                        <p:cTn id="75" dur="200" fill="hold">
                                          <p:stCondLst>
                                            <p:cond delay="200"/>
                                          </p:stCondLst>
                                        </p:cTn>
                                        <p:tgtEl>
                                          <p:spTgt spid="152"/>
                                        </p:tgtEl>
                                        <p:attrNameLst>
                                          <p:attrName>r</p:attrName>
                                        </p:attrNameLst>
                                      </p:cBhvr>
                                    </p:animRot>
                                    <p:animRot by="240000">
                                      <p:cBhvr>
                                        <p:cTn id="76" dur="200" fill="hold">
                                          <p:stCondLst>
                                            <p:cond delay="400"/>
                                          </p:stCondLst>
                                        </p:cTn>
                                        <p:tgtEl>
                                          <p:spTgt spid="152"/>
                                        </p:tgtEl>
                                        <p:attrNameLst>
                                          <p:attrName>r</p:attrName>
                                        </p:attrNameLst>
                                      </p:cBhvr>
                                    </p:animRot>
                                    <p:animRot by="-240000">
                                      <p:cBhvr>
                                        <p:cTn id="77" dur="200" fill="hold">
                                          <p:stCondLst>
                                            <p:cond delay="600"/>
                                          </p:stCondLst>
                                        </p:cTn>
                                        <p:tgtEl>
                                          <p:spTgt spid="152"/>
                                        </p:tgtEl>
                                        <p:attrNameLst>
                                          <p:attrName>r</p:attrName>
                                        </p:attrNameLst>
                                      </p:cBhvr>
                                    </p:animRot>
                                    <p:animRot by="120000">
                                      <p:cBhvr>
                                        <p:cTn id="78" dur="200" fill="hold">
                                          <p:stCondLst>
                                            <p:cond delay="800"/>
                                          </p:stCondLst>
                                        </p:cTn>
                                        <p:tgtEl>
                                          <p:spTgt spid="152"/>
                                        </p:tgtEl>
                                        <p:attrNameLst>
                                          <p:attrName>r</p:attrName>
                                        </p:attrNameLst>
                                      </p:cBhvr>
                                    </p:animRot>
                                  </p:childTnLst>
                                </p:cTn>
                              </p:par>
                            </p:childTnLst>
                          </p:cTn>
                        </p:par>
                        <p:par>
                          <p:cTn id="79" fill="hold">
                            <p:stCondLst>
                              <p:cond delay="5400"/>
                            </p:stCondLst>
                            <p:childTnLst>
                              <p:par>
                                <p:cTn id="80" presetID="53" presetClass="entr" presetSubtype="16" fill="hold" grpId="0" nodeType="afterEffect" nodePh="1">
                                  <p:stCondLst>
                                    <p:cond delay="0"/>
                                  </p:stCondLst>
                                  <p:endCondLst>
                                    <p:cond evt="begin" delay="0">
                                      <p:tn val="80"/>
                                    </p:cond>
                                  </p:endCondLst>
                                  <p:childTnLst>
                                    <p:set>
                                      <p:cBhvr>
                                        <p:cTn id="81" dur="1" fill="hold">
                                          <p:stCondLst>
                                            <p:cond delay="0"/>
                                          </p:stCondLst>
                                        </p:cTn>
                                        <p:tgtEl>
                                          <p:spTgt spid="6"/>
                                        </p:tgtEl>
                                        <p:attrNameLst>
                                          <p:attrName>style.visibility</p:attrName>
                                        </p:attrNameLst>
                                      </p:cBhvr>
                                      <p:to>
                                        <p:strVal val="visible"/>
                                      </p:to>
                                    </p:set>
                                    <p:anim calcmode="lin" valueType="num">
                                      <p:cBhvr>
                                        <p:cTn id="82" dur="1000" fill="hold"/>
                                        <p:tgtEl>
                                          <p:spTgt spid="6"/>
                                        </p:tgtEl>
                                        <p:attrNameLst>
                                          <p:attrName>ppt_w</p:attrName>
                                        </p:attrNameLst>
                                      </p:cBhvr>
                                      <p:tavLst>
                                        <p:tav tm="0">
                                          <p:val>
                                            <p:fltVal val="0"/>
                                          </p:val>
                                        </p:tav>
                                        <p:tav tm="100000">
                                          <p:val>
                                            <p:strVal val="#ppt_w"/>
                                          </p:val>
                                        </p:tav>
                                      </p:tavLst>
                                    </p:anim>
                                    <p:anim calcmode="lin" valueType="num">
                                      <p:cBhvr>
                                        <p:cTn id="83" dur="1000" fill="hold"/>
                                        <p:tgtEl>
                                          <p:spTgt spid="6"/>
                                        </p:tgtEl>
                                        <p:attrNameLst>
                                          <p:attrName>ppt_h</p:attrName>
                                        </p:attrNameLst>
                                      </p:cBhvr>
                                      <p:tavLst>
                                        <p:tav tm="0">
                                          <p:val>
                                            <p:fltVal val="0"/>
                                          </p:val>
                                        </p:tav>
                                        <p:tav tm="100000">
                                          <p:val>
                                            <p:strVal val="#ppt_h"/>
                                          </p:val>
                                        </p:tav>
                                      </p:tavLst>
                                    </p:anim>
                                    <p:animEffect transition="in" filter="fade">
                                      <p:cBhvr>
                                        <p:cTn id="84" dur="1000"/>
                                        <p:tgtEl>
                                          <p:spTgt spid="6"/>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
                                        </p:tgtEl>
                                        <p:attrNameLst>
                                          <p:attrName>style.visibility</p:attrName>
                                        </p:attrNameLst>
                                      </p:cBhvr>
                                      <p:to>
                                        <p:strVal val="visible"/>
                                      </p:to>
                                    </p:set>
                                    <p:anim calcmode="lin" valueType="num">
                                      <p:cBhvr additive="base">
                                        <p:cTn id="89" dur="500" fill="hold"/>
                                        <p:tgtEl>
                                          <p:spTgt spid="3"/>
                                        </p:tgtEl>
                                        <p:attrNameLst>
                                          <p:attrName>ppt_x</p:attrName>
                                        </p:attrNameLst>
                                      </p:cBhvr>
                                      <p:tavLst>
                                        <p:tav tm="0">
                                          <p:val>
                                            <p:strVal val="#ppt_x"/>
                                          </p:val>
                                        </p:tav>
                                        <p:tav tm="100000">
                                          <p:val>
                                            <p:strVal val="#ppt_x"/>
                                          </p:val>
                                        </p:tav>
                                      </p:tavLst>
                                    </p:anim>
                                    <p:anim calcmode="lin" valueType="num">
                                      <p:cBhvr additive="base">
                                        <p:cTn id="9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additive="base">
                                        <p:cTn id="95" dur="500" fill="hold"/>
                                        <p:tgtEl>
                                          <p:spTgt spid="4"/>
                                        </p:tgtEl>
                                        <p:attrNameLst>
                                          <p:attrName>ppt_x</p:attrName>
                                        </p:attrNameLst>
                                      </p:cBhvr>
                                      <p:tavLst>
                                        <p:tav tm="0">
                                          <p:val>
                                            <p:strVal val="#ppt_x"/>
                                          </p:val>
                                        </p:tav>
                                        <p:tav tm="100000">
                                          <p:val>
                                            <p:strVal val="#ppt_x"/>
                                          </p:val>
                                        </p:tav>
                                      </p:tavLst>
                                    </p:anim>
                                    <p:anim calcmode="lin" valueType="num">
                                      <p:cBhvr additive="base">
                                        <p:cTn id="9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P spid="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9" name="Group 204">
            <a:extLst>
              <a:ext uri="{FF2B5EF4-FFF2-40B4-BE49-F238E27FC236}">
                <a16:creationId xmlns:a16="http://schemas.microsoft.com/office/drawing/2014/main" id="{F788D448-B8EC-4480-92D6-F60A8B1D323D}"/>
              </a:ext>
            </a:extLst>
          </p:cNvPr>
          <p:cNvGrpSpPr>
            <a:grpSpLocks/>
          </p:cNvGrpSpPr>
          <p:nvPr/>
        </p:nvGrpSpPr>
        <p:grpSpPr bwMode="auto">
          <a:xfrm>
            <a:off x="5462688" y="1632747"/>
            <a:ext cx="910505" cy="663464"/>
            <a:chOff x="3658" y="852"/>
            <a:chExt cx="1986" cy="1447"/>
          </a:xfrm>
        </p:grpSpPr>
        <p:sp>
          <p:nvSpPr>
            <p:cNvPr id="800" name="Freeform 453">
              <a:extLst>
                <a:ext uri="{FF2B5EF4-FFF2-40B4-BE49-F238E27FC236}">
                  <a16:creationId xmlns:a16="http://schemas.microsoft.com/office/drawing/2014/main"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1" name="Freeform 454">
              <a:extLst>
                <a:ext uri="{FF2B5EF4-FFF2-40B4-BE49-F238E27FC236}">
                  <a16:creationId xmlns:a16="http://schemas.microsoft.com/office/drawing/2014/main"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2" name="Freeform 455">
              <a:extLst>
                <a:ext uri="{FF2B5EF4-FFF2-40B4-BE49-F238E27FC236}">
                  <a16:creationId xmlns:a16="http://schemas.microsoft.com/office/drawing/2014/main"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3" name="Freeform 456">
              <a:extLst>
                <a:ext uri="{FF2B5EF4-FFF2-40B4-BE49-F238E27FC236}">
                  <a16:creationId xmlns:a16="http://schemas.microsoft.com/office/drawing/2014/main"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4" name="Freeform 457">
              <a:extLst>
                <a:ext uri="{FF2B5EF4-FFF2-40B4-BE49-F238E27FC236}">
                  <a16:creationId xmlns:a16="http://schemas.microsoft.com/office/drawing/2014/main"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5" name="Freeform 458">
              <a:extLst>
                <a:ext uri="{FF2B5EF4-FFF2-40B4-BE49-F238E27FC236}">
                  <a16:creationId xmlns:a16="http://schemas.microsoft.com/office/drawing/2014/main"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6" name="Freeform 459">
              <a:extLst>
                <a:ext uri="{FF2B5EF4-FFF2-40B4-BE49-F238E27FC236}">
                  <a16:creationId xmlns:a16="http://schemas.microsoft.com/office/drawing/2014/main"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7" name="Freeform 460">
              <a:extLst>
                <a:ext uri="{FF2B5EF4-FFF2-40B4-BE49-F238E27FC236}">
                  <a16:creationId xmlns:a16="http://schemas.microsoft.com/office/drawing/2014/main"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8" name="Freeform 461">
              <a:extLst>
                <a:ext uri="{FF2B5EF4-FFF2-40B4-BE49-F238E27FC236}">
                  <a16:creationId xmlns:a16="http://schemas.microsoft.com/office/drawing/2014/main"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9" name="Freeform 462">
              <a:extLst>
                <a:ext uri="{FF2B5EF4-FFF2-40B4-BE49-F238E27FC236}">
                  <a16:creationId xmlns:a16="http://schemas.microsoft.com/office/drawing/2014/main"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0" name="Freeform 463">
              <a:extLst>
                <a:ext uri="{FF2B5EF4-FFF2-40B4-BE49-F238E27FC236}">
                  <a16:creationId xmlns:a16="http://schemas.microsoft.com/office/drawing/2014/main"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1" name="Freeform 464">
              <a:extLst>
                <a:ext uri="{FF2B5EF4-FFF2-40B4-BE49-F238E27FC236}">
                  <a16:creationId xmlns:a16="http://schemas.microsoft.com/office/drawing/2014/main"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2" name="Freeform 465">
              <a:extLst>
                <a:ext uri="{FF2B5EF4-FFF2-40B4-BE49-F238E27FC236}">
                  <a16:creationId xmlns:a16="http://schemas.microsoft.com/office/drawing/2014/main"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3" name="Freeform 466">
              <a:extLst>
                <a:ext uri="{FF2B5EF4-FFF2-40B4-BE49-F238E27FC236}">
                  <a16:creationId xmlns:a16="http://schemas.microsoft.com/office/drawing/2014/main"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4" name="Freeform 467">
              <a:extLst>
                <a:ext uri="{FF2B5EF4-FFF2-40B4-BE49-F238E27FC236}">
                  <a16:creationId xmlns:a16="http://schemas.microsoft.com/office/drawing/2014/main"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5" name="Freeform 468">
              <a:extLst>
                <a:ext uri="{FF2B5EF4-FFF2-40B4-BE49-F238E27FC236}">
                  <a16:creationId xmlns:a16="http://schemas.microsoft.com/office/drawing/2014/main"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6" name="Freeform 469">
              <a:extLst>
                <a:ext uri="{FF2B5EF4-FFF2-40B4-BE49-F238E27FC236}">
                  <a16:creationId xmlns:a16="http://schemas.microsoft.com/office/drawing/2014/main"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7" name="Freeform 470">
              <a:extLst>
                <a:ext uri="{FF2B5EF4-FFF2-40B4-BE49-F238E27FC236}">
                  <a16:creationId xmlns:a16="http://schemas.microsoft.com/office/drawing/2014/main"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8" name="Freeform 471">
              <a:extLst>
                <a:ext uri="{FF2B5EF4-FFF2-40B4-BE49-F238E27FC236}">
                  <a16:creationId xmlns:a16="http://schemas.microsoft.com/office/drawing/2014/main"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19" name="Group 204">
            <a:extLst>
              <a:ext uri="{FF2B5EF4-FFF2-40B4-BE49-F238E27FC236}">
                <a16:creationId xmlns:a16="http://schemas.microsoft.com/office/drawing/2014/main" id="{D0756480-E0E5-403A-8D7C-E55736461CC3}"/>
              </a:ext>
            </a:extLst>
          </p:cNvPr>
          <p:cNvGrpSpPr>
            <a:grpSpLocks/>
          </p:cNvGrpSpPr>
          <p:nvPr/>
        </p:nvGrpSpPr>
        <p:grpSpPr bwMode="auto">
          <a:xfrm>
            <a:off x="4855686" y="1890555"/>
            <a:ext cx="910505" cy="663464"/>
            <a:chOff x="3658" y="852"/>
            <a:chExt cx="1986" cy="1447"/>
          </a:xfrm>
        </p:grpSpPr>
        <p:sp>
          <p:nvSpPr>
            <p:cNvPr id="820" name="Freeform 433">
              <a:extLst>
                <a:ext uri="{FF2B5EF4-FFF2-40B4-BE49-F238E27FC236}">
                  <a16:creationId xmlns:a16="http://schemas.microsoft.com/office/drawing/2014/main" id="{42287735-D8BB-441D-B433-8F1972C2657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1" name="Freeform 434">
              <a:extLst>
                <a:ext uri="{FF2B5EF4-FFF2-40B4-BE49-F238E27FC236}">
                  <a16:creationId xmlns:a16="http://schemas.microsoft.com/office/drawing/2014/main" id="{066AECB9-94D9-40F1-AD53-F54E770ACCF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2" name="Freeform 435">
              <a:extLst>
                <a:ext uri="{FF2B5EF4-FFF2-40B4-BE49-F238E27FC236}">
                  <a16:creationId xmlns:a16="http://schemas.microsoft.com/office/drawing/2014/main" id="{C364B8BB-8554-41AA-84DD-BB82B06F33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3" name="Freeform 436">
              <a:extLst>
                <a:ext uri="{FF2B5EF4-FFF2-40B4-BE49-F238E27FC236}">
                  <a16:creationId xmlns:a16="http://schemas.microsoft.com/office/drawing/2014/main" id="{0F75C3AE-0ED8-41D5-BC13-0D647C6E25B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4" name="Freeform 437">
              <a:extLst>
                <a:ext uri="{FF2B5EF4-FFF2-40B4-BE49-F238E27FC236}">
                  <a16:creationId xmlns:a16="http://schemas.microsoft.com/office/drawing/2014/main" id="{0DCE59C2-60FE-41E4-B204-05526EB4196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5" name="Freeform 438">
              <a:extLst>
                <a:ext uri="{FF2B5EF4-FFF2-40B4-BE49-F238E27FC236}">
                  <a16:creationId xmlns:a16="http://schemas.microsoft.com/office/drawing/2014/main" id="{6DCC521D-833F-41F7-BFD6-2CEA9DD81A5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6" name="Freeform 439">
              <a:extLst>
                <a:ext uri="{FF2B5EF4-FFF2-40B4-BE49-F238E27FC236}">
                  <a16:creationId xmlns:a16="http://schemas.microsoft.com/office/drawing/2014/main" id="{5B3C1A27-07EF-4CB3-96E7-1621D9EB742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7" name="Freeform 440">
              <a:extLst>
                <a:ext uri="{FF2B5EF4-FFF2-40B4-BE49-F238E27FC236}">
                  <a16:creationId xmlns:a16="http://schemas.microsoft.com/office/drawing/2014/main" id="{B4B892C9-3A22-4C02-BAB1-E05A7AA0F2D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8" name="Freeform 441">
              <a:extLst>
                <a:ext uri="{FF2B5EF4-FFF2-40B4-BE49-F238E27FC236}">
                  <a16:creationId xmlns:a16="http://schemas.microsoft.com/office/drawing/2014/main" id="{9CF53C5C-0ACB-40A4-9D91-7F5685ACD1C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9" name="Freeform 442">
              <a:extLst>
                <a:ext uri="{FF2B5EF4-FFF2-40B4-BE49-F238E27FC236}">
                  <a16:creationId xmlns:a16="http://schemas.microsoft.com/office/drawing/2014/main" id="{6A25387E-9943-42B7-99F3-21D6CC66FE9A}"/>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0" name="Freeform 443">
              <a:extLst>
                <a:ext uri="{FF2B5EF4-FFF2-40B4-BE49-F238E27FC236}">
                  <a16:creationId xmlns:a16="http://schemas.microsoft.com/office/drawing/2014/main" id="{412D346D-5C65-498F-8A58-8ECB20062D2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1" name="Freeform 444">
              <a:extLst>
                <a:ext uri="{FF2B5EF4-FFF2-40B4-BE49-F238E27FC236}">
                  <a16:creationId xmlns:a16="http://schemas.microsoft.com/office/drawing/2014/main" id="{55B71DF5-3351-47A0-A7B8-779B3418324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2" name="Freeform 445">
              <a:extLst>
                <a:ext uri="{FF2B5EF4-FFF2-40B4-BE49-F238E27FC236}">
                  <a16:creationId xmlns:a16="http://schemas.microsoft.com/office/drawing/2014/main" id="{82B18C17-DD1B-4BC2-90D7-21CC7DDEC851}"/>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3" name="Freeform 446">
              <a:extLst>
                <a:ext uri="{FF2B5EF4-FFF2-40B4-BE49-F238E27FC236}">
                  <a16:creationId xmlns:a16="http://schemas.microsoft.com/office/drawing/2014/main" id="{C0779577-F593-4738-B33C-224A87D9DF4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4" name="Freeform 447">
              <a:extLst>
                <a:ext uri="{FF2B5EF4-FFF2-40B4-BE49-F238E27FC236}">
                  <a16:creationId xmlns:a16="http://schemas.microsoft.com/office/drawing/2014/main" id="{C2C5C7B8-764A-47A8-A956-D71E963325E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5" name="Freeform 448">
              <a:extLst>
                <a:ext uri="{FF2B5EF4-FFF2-40B4-BE49-F238E27FC236}">
                  <a16:creationId xmlns:a16="http://schemas.microsoft.com/office/drawing/2014/main" id="{6C86EB8F-0CF8-4F07-8DC8-9CD26E17D9EA}"/>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6" name="Freeform 449">
              <a:extLst>
                <a:ext uri="{FF2B5EF4-FFF2-40B4-BE49-F238E27FC236}">
                  <a16:creationId xmlns:a16="http://schemas.microsoft.com/office/drawing/2014/main" id="{BB460AFC-2328-41AF-9D26-CAB53BF939A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7" name="Freeform 450">
              <a:extLst>
                <a:ext uri="{FF2B5EF4-FFF2-40B4-BE49-F238E27FC236}">
                  <a16:creationId xmlns:a16="http://schemas.microsoft.com/office/drawing/2014/main" id="{AFE79EC9-05CB-46E7-BA05-703F8D90D5F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8" name="Freeform 451">
              <a:extLst>
                <a:ext uri="{FF2B5EF4-FFF2-40B4-BE49-F238E27FC236}">
                  <a16:creationId xmlns:a16="http://schemas.microsoft.com/office/drawing/2014/main" id="{3849D699-14BF-401E-9A4A-E72D2237689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39" name="Group 204">
            <a:extLst>
              <a:ext uri="{FF2B5EF4-FFF2-40B4-BE49-F238E27FC236}">
                <a16:creationId xmlns:a16="http://schemas.microsoft.com/office/drawing/2014/main" id="{64FEBEB8-264E-42F7-BFCA-FE35C13E187A}"/>
              </a:ext>
            </a:extLst>
          </p:cNvPr>
          <p:cNvGrpSpPr>
            <a:grpSpLocks/>
          </p:cNvGrpSpPr>
          <p:nvPr/>
        </p:nvGrpSpPr>
        <p:grpSpPr bwMode="auto">
          <a:xfrm>
            <a:off x="4258205" y="2155035"/>
            <a:ext cx="910505" cy="663464"/>
            <a:chOff x="3658" y="852"/>
            <a:chExt cx="1986" cy="1447"/>
          </a:xfrm>
        </p:grpSpPr>
        <p:sp>
          <p:nvSpPr>
            <p:cNvPr id="840" name="Freeform 153">
              <a:extLst>
                <a:ext uri="{FF2B5EF4-FFF2-40B4-BE49-F238E27FC236}">
                  <a16:creationId xmlns:a16="http://schemas.microsoft.com/office/drawing/2014/main" id="{700920F6-08ED-4C9D-8500-C4A26A295D2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1" name="Freeform 154">
              <a:extLst>
                <a:ext uri="{FF2B5EF4-FFF2-40B4-BE49-F238E27FC236}">
                  <a16:creationId xmlns:a16="http://schemas.microsoft.com/office/drawing/2014/main" id="{B5117ED9-6838-416E-AF24-360F747EE7C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2" name="Freeform 155">
              <a:extLst>
                <a:ext uri="{FF2B5EF4-FFF2-40B4-BE49-F238E27FC236}">
                  <a16:creationId xmlns:a16="http://schemas.microsoft.com/office/drawing/2014/main" id="{C882DBE4-5810-482A-BD82-91EE0BB783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3" name="Freeform 156">
              <a:extLst>
                <a:ext uri="{FF2B5EF4-FFF2-40B4-BE49-F238E27FC236}">
                  <a16:creationId xmlns:a16="http://schemas.microsoft.com/office/drawing/2014/main" id="{85F91CD3-DA5B-4ED9-B0D5-9654E085BC4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4" name="Freeform 157">
              <a:extLst>
                <a:ext uri="{FF2B5EF4-FFF2-40B4-BE49-F238E27FC236}">
                  <a16:creationId xmlns:a16="http://schemas.microsoft.com/office/drawing/2014/main" id="{5D8D173E-F0A2-4B82-B867-1E72CFF50C7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5" name="Freeform 158">
              <a:extLst>
                <a:ext uri="{FF2B5EF4-FFF2-40B4-BE49-F238E27FC236}">
                  <a16:creationId xmlns:a16="http://schemas.microsoft.com/office/drawing/2014/main" id="{3963FB85-DED6-4FBA-99A4-933C1E937FB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6" name="Freeform 159">
              <a:extLst>
                <a:ext uri="{FF2B5EF4-FFF2-40B4-BE49-F238E27FC236}">
                  <a16:creationId xmlns:a16="http://schemas.microsoft.com/office/drawing/2014/main" id="{480564A3-9A86-43A8-96BD-D65174AE6AD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7" name="Freeform 160">
              <a:extLst>
                <a:ext uri="{FF2B5EF4-FFF2-40B4-BE49-F238E27FC236}">
                  <a16:creationId xmlns:a16="http://schemas.microsoft.com/office/drawing/2014/main" id="{DA04EE67-ABA3-4FE6-A785-C38BC0591DB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8" name="Freeform 161">
              <a:extLst>
                <a:ext uri="{FF2B5EF4-FFF2-40B4-BE49-F238E27FC236}">
                  <a16:creationId xmlns:a16="http://schemas.microsoft.com/office/drawing/2014/main" id="{918AED26-4ADB-4BAA-BD67-F8B6B8AF2E0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9" name="Freeform 162">
              <a:extLst>
                <a:ext uri="{FF2B5EF4-FFF2-40B4-BE49-F238E27FC236}">
                  <a16:creationId xmlns:a16="http://schemas.microsoft.com/office/drawing/2014/main" id="{851963BF-16CB-47E7-9B8D-B51A4360EFA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50" name="Freeform 203">
              <a:extLst>
                <a:ext uri="{FF2B5EF4-FFF2-40B4-BE49-F238E27FC236}">
                  <a16:creationId xmlns:a16="http://schemas.microsoft.com/office/drawing/2014/main" id="{C5B04F9D-FCEF-4175-850F-D9D1FB3A127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1" name="Freeform 204">
              <a:extLst>
                <a:ext uri="{FF2B5EF4-FFF2-40B4-BE49-F238E27FC236}">
                  <a16:creationId xmlns:a16="http://schemas.microsoft.com/office/drawing/2014/main" id="{079494E2-691C-495A-953B-A4BC46BCBEC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2" name="Freeform 205">
              <a:extLst>
                <a:ext uri="{FF2B5EF4-FFF2-40B4-BE49-F238E27FC236}">
                  <a16:creationId xmlns:a16="http://schemas.microsoft.com/office/drawing/2014/main" id="{DD4F0752-B713-4799-92CA-B9A31D59FA6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3" name="Freeform 206">
              <a:extLst>
                <a:ext uri="{FF2B5EF4-FFF2-40B4-BE49-F238E27FC236}">
                  <a16:creationId xmlns:a16="http://schemas.microsoft.com/office/drawing/2014/main" id="{740F8B6B-4B15-4B80-9085-2FFE9A172AD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4" name="Freeform 207">
              <a:extLst>
                <a:ext uri="{FF2B5EF4-FFF2-40B4-BE49-F238E27FC236}">
                  <a16:creationId xmlns:a16="http://schemas.microsoft.com/office/drawing/2014/main" id="{4B0D8B4F-0B68-4D3D-BE76-96F69F7893C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5" name="Freeform 208">
              <a:extLst>
                <a:ext uri="{FF2B5EF4-FFF2-40B4-BE49-F238E27FC236}">
                  <a16:creationId xmlns:a16="http://schemas.microsoft.com/office/drawing/2014/main" id="{6E749777-F659-4787-93E8-51300D101D7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6" name="Freeform 209">
              <a:extLst>
                <a:ext uri="{FF2B5EF4-FFF2-40B4-BE49-F238E27FC236}">
                  <a16:creationId xmlns:a16="http://schemas.microsoft.com/office/drawing/2014/main" id="{C27F0596-67D7-4678-A0C9-BA9F8117E39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7" name="Freeform 210">
              <a:extLst>
                <a:ext uri="{FF2B5EF4-FFF2-40B4-BE49-F238E27FC236}">
                  <a16:creationId xmlns:a16="http://schemas.microsoft.com/office/drawing/2014/main" id="{1DD79FEC-E830-4EB9-9F1B-2C716EAF286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8" name="Freeform 211">
              <a:extLst>
                <a:ext uri="{FF2B5EF4-FFF2-40B4-BE49-F238E27FC236}">
                  <a16:creationId xmlns:a16="http://schemas.microsoft.com/office/drawing/2014/main" id="{CFE5F343-37F4-4D08-A67E-B6097CCAB9E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59" name="Group 204">
            <a:extLst>
              <a:ext uri="{FF2B5EF4-FFF2-40B4-BE49-F238E27FC236}">
                <a16:creationId xmlns:a16="http://schemas.microsoft.com/office/drawing/2014/main" id="{B3B82339-CA7B-4274-979F-7535F065CDC3}"/>
              </a:ext>
            </a:extLst>
          </p:cNvPr>
          <p:cNvGrpSpPr>
            <a:grpSpLocks/>
          </p:cNvGrpSpPr>
          <p:nvPr/>
        </p:nvGrpSpPr>
        <p:grpSpPr bwMode="auto">
          <a:xfrm flipH="1">
            <a:off x="3954703" y="2418678"/>
            <a:ext cx="910505" cy="663464"/>
            <a:chOff x="3658" y="852"/>
            <a:chExt cx="1986" cy="1447"/>
          </a:xfrm>
        </p:grpSpPr>
        <p:sp>
          <p:nvSpPr>
            <p:cNvPr id="860" name="Freeform 62">
              <a:extLst>
                <a:ext uri="{FF2B5EF4-FFF2-40B4-BE49-F238E27FC236}">
                  <a16:creationId xmlns:a16="http://schemas.microsoft.com/office/drawing/2014/main" id="{EF278E5A-6B47-4E0A-AC09-8851AA799FA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1" name="Freeform 63">
              <a:extLst>
                <a:ext uri="{FF2B5EF4-FFF2-40B4-BE49-F238E27FC236}">
                  <a16:creationId xmlns:a16="http://schemas.microsoft.com/office/drawing/2014/main" id="{F6DD4D94-8B9F-4C57-B1D3-BCA25C013788}"/>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2" name="Freeform 64">
              <a:extLst>
                <a:ext uri="{FF2B5EF4-FFF2-40B4-BE49-F238E27FC236}">
                  <a16:creationId xmlns:a16="http://schemas.microsoft.com/office/drawing/2014/main" id="{B1EC3079-ACCA-4190-B3E7-CA2B0AAE8D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3" name="Freeform 65">
              <a:extLst>
                <a:ext uri="{FF2B5EF4-FFF2-40B4-BE49-F238E27FC236}">
                  <a16:creationId xmlns:a16="http://schemas.microsoft.com/office/drawing/2014/main" id="{195F9463-0541-4064-878B-6FA1C21DA01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4" name="Freeform 66">
              <a:extLst>
                <a:ext uri="{FF2B5EF4-FFF2-40B4-BE49-F238E27FC236}">
                  <a16:creationId xmlns:a16="http://schemas.microsoft.com/office/drawing/2014/main" id="{0E238D16-223C-4798-B968-FC1D76AD87B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5" name="Freeform 67">
              <a:extLst>
                <a:ext uri="{FF2B5EF4-FFF2-40B4-BE49-F238E27FC236}">
                  <a16:creationId xmlns:a16="http://schemas.microsoft.com/office/drawing/2014/main" id="{0FECDBD0-393B-4629-97BC-895176A8CF15}"/>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6" name="Freeform 68">
              <a:extLst>
                <a:ext uri="{FF2B5EF4-FFF2-40B4-BE49-F238E27FC236}">
                  <a16:creationId xmlns:a16="http://schemas.microsoft.com/office/drawing/2014/main" id="{E755AD1A-879E-4CE1-AFBC-87A5E38A9E8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7" name="Freeform 69">
              <a:extLst>
                <a:ext uri="{FF2B5EF4-FFF2-40B4-BE49-F238E27FC236}">
                  <a16:creationId xmlns:a16="http://schemas.microsoft.com/office/drawing/2014/main" id="{C10A66FE-6196-4705-89B1-8F795ABB88E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8" name="Freeform 70">
              <a:extLst>
                <a:ext uri="{FF2B5EF4-FFF2-40B4-BE49-F238E27FC236}">
                  <a16:creationId xmlns:a16="http://schemas.microsoft.com/office/drawing/2014/main" id="{823B29C8-539D-42CB-92A6-679D64C387E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9" name="Freeform 71">
              <a:extLst>
                <a:ext uri="{FF2B5EF4-FFF2-40B4-BE49-F238E27FC236}">
                  <a16:creationId xmlns:a16="http://schemas.microsoft.com/office/drawing/2014/main" id="{D5A1C48B-2D91-4827-A9E2-B0BA62AFF167}"/>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0" name="Freeform 72">
              <a:extLst>
                <a:ext uri="{FF2B5EF4-FFF2-40B4-BE49-F238E27FC236}">
                  <a16:creationId xmlns:a16="http://schemas.microsoft.com/office/drawing/2014/main" id="{CD9D408D-8E3A-4A85-A8D9-B9B8834E047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1" name="Freeform 73">
              <a:extLst>
                <a:ext uri="{FF2B5EF4-FFF2-40B4-BE49-F238E27FC236}">
                  <a16:creationId xmlns:a16="http://schemas.microsoft.com/office/drawing/2014/main" id="{0F8EBB65-AE03-4D9D-994C-FE9B01437E9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2" name="Freeform 74">
              <a:extLst>
                <a:ext uri="{FF2B5EF4-FFF2-40B4-BE49-F238E27FC236}">
                  <a16:creationId xmlns:a16="http://schemas.microsoft.com/office/drawing/2014/main" id="{C102BDD7-8DCF-4100-B026-CB9DC6F50EA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3" name="Freeform 75">
              <a:extLst>
                <a:ext uri="{FF2B5EF4-FFF2-40B4-BE49-F238E27FC236}">
                  <a16:creationId xmlns:a16="http://schemas.microsoft.com/office/drawing/2014/main" id="{CA5A203B-7032-450B-9B4F-48564361A237}"/>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4" name="Freeform 88">
              <a:extLst>
                <a:ext uri="{FF2B5EF4-FFF2-40B4-BE49-F238E27FC236}">
                  <a16:creationId xmlns:a16="http://schemas.microsoft.com/office/drawing/2014/main" id="{8678BDDA-666A-4B76-B762-54F443FDCA11}"/>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5" name="Freeform 89">
              <a:extLst>
                <a:ext uri="{FF2B5EF4-FFF2-40B4-BE49-F238E27FC236}">
                  <a16:creationId xmlns:a16="http://schemas.microsoft.com/office/drawing/2014/main" id="{AB2CA65C-A117-4300-A84C-51BCA03DAB8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6" name="Freeform 90">
              <a:extLst>
                <a:ext uri="{FF2B5EF4-FFF2-40B4-BE49-F238E27FC236}">
                  <a16:creationId xmlns:a16="http://schemas.microsoft.com/office/drawing/2014/main" id="{06DD3141-1E16-4648-A4C5-B3F4697DB5B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7" name="Freeform 91">
              <a:extLst>
                <a:ext uri="{FF2B5EF4-FFF2-40B4-BE49-F238E27FC236}">
                  <a16:creationId xmlns:a16="http://schemas.microsoft.com/office/drawing/2014/main" id="{E99F7194-A752-452A-8125-B16CDE94C57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8" name="Freeform 92">
              <a:extLst>
                <a:ext uri="{FF2B5EF4-FFF2-40B4-BE49-F238E27FC236}">
                  <a16:creationId xmlns:a16="http://schemas.microsoft.com/office/drawing/2014/main" id="{F8D2ECB5-E3DF-4DBA-BC74-47DD6EC9D71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79" name="Group 204">
            <a:extLst>
              <a:ext uri="{FF2B5EF4-FFF2-40B4-BE49-F238E27FC236}">
                <a16:creationId xmlns:a16="http://schemas.microsoft.com/office/drawing/2014/main" id="{7CAB5B5D-7915-4660-B2AD-EADA15E6DD3E}"/>
              </a:ext>
            </a:extLst>
          </p:cNvPr>
          <p:cNvGrpSpPr>
            <a:grpSpLocks/>
          </p:cNvGrpSpPr>
          <p:nvPr/>
        </p:nvGrpSpPr>
        <p:grpSpPr bwMode="auto">
          <a:xfrm>
            <a:off x="4243075" y="2689542"/>
            <a:ext cx="910505" cy="663464"/>
            <a:chOff x="3658" y="852"/>
            <a:chExt cx="1986" cy="1447"/>
          </a:xfrm>
        </p:grpSpPr>
        <p:sp>
          <p:nvSpPr>
            <p:cNvPr id="880" name="Freeform 93">
              <a:extLst>
                <a:ext uri="{FF2B5EF4-FFF2-40B4-BE49-F238E27FC236}">
                  <a16:creationId xmlns:a16="http://schemas.microsoft.com/office/drawing/2014/main" id="{6D161F9F-AA39-441E-86D7-A73082841CD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1" name="Freeform 94">
              <a:extLst>
                <a:ext uri="{FF2B5EF4-FFF2-40B4-BE49-F238E27FC236}">
                  <a16:creationId xmlns:a16="http://schemas.microsoft.com/office/drawing/2014/main" id="{0651362E-CFDB-42E4-AAE4-B149A4EE643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2" name="Freeform 95">
              <a:extLst>
                <a:ext uri="{FF2B5EF4-FFF2-40B4-BE49-F238E27FC236}">
                  <a16:creationId xmlns:a16="http://schemas.microsoft.com/office/drawing/2014/main" id="{39445203-67AE-493E-B65A-181C03B681A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3" name="Freeform 96">
              <a:extLst>
                <a:ext uri="{FF2B5EF4-FFF2-40B4-BE49-F238E27FC236}">
                  <a16:creationId xmlns:a16="http://schemas.microsoft.com/office/drawing/2014/main" id="{E2A8F5E2-24AB-4436-89DD-B1A90C9C7392}"/>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4" name="Freeform 97">
              <a:extLst>
                <a:ext uri="{FF2B5EF4-FFF2-40B4-BE49-F238E27FC236}">
                  <a16:creationId xmlns:a16="http://schemas.microsoft.com/office/drawing/2014/main" id="{48AC758D-B38D-401B-8954-AAABA041F10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5" name="Freeform 98">
              <a:extLst>
                <a:ext uri="{FF2B5EF4-FFF2-40B4-BE49-F238E27FC236}">
                  <a16:creationId xmlns:a16="http://schemas.microsoft.com/office/drawing/2014/main" id="{4CCC8161-E127-4EE8-BFBD-196CFDEDB2D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6" name="Freeform 99">
              <a:extLst>
                <a:ext uri="{FF2B5EF4-FFF2-40B4-BE49-F238E27FC236}">
                  <a16:creationId xmlns:a16="http://schemas.microsoft.com/office/drawing/2014/main" id="{6765D696-4AF5-4924-883D-74A6EC498498}"/>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7" name="Freeform 100">
              <a:extLst>
                <a:ext uri="{FF2B5EF4-FFF2-40B4-BE49-F238E27FC236}">
                  <a16:creationId xmlns:a16="http://schemas.microsoft.com/office/drawing/2014/main" id="{F9C0B67B-32F7-4D96-9586-52D9E37BCF4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8" name="Freeform 101">
              <a:extLst>
                <a:ext uri="{FF2B5EF4-FFF2-40B4-BE49-F238E27FC236}">
                  <a16:creationId xmlns:a16="http://schemas.microsoft.com/office/drawing/2014/main" id="{B33D8E69-DF09-43E3-8D69-9079CEC3CDA0}"/>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9" name="Freeform 102">
              <a:extLst>
                <a:ext uri="{FF2B5EF4-FFF2-40B4-BE49-F238E27FC236}">
                  <a16:creationId xmlns:a16="http://schemas.microsoft.com/office/drawing/2014/main" id="{24A7A6C6-0A83-415C-BC2C-FE8B7200B20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0" name="Freeform 103">
              <a:extLst>
                <a:ext uri="{FF2B5EF4-FFF2-40B4-BE49-F238E27FC236}">
                  <a16:creationId xmlns:a16="http://schemas.microsoft.com/office/drawing/2014/main" id="{F172C766-07F0-44EB-B020-8CE151DEA5C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1" name="Freeform 104">
              <a:extLst>
                <a:ext uri="{FF2B5EF4-FFF2-40B4-BE49-F238E27FC236}">
                  <a16:creationId xmlns:a16="http://schemas.microsoft.com/office/drawing/2014/main" id="{BB236248-BFEA-4C17-9D73-E4FD07BEFB7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2" name="Freeform 105">
              <a:extLst>
                <a:ext uri="{FF2B5EF4-FFF2-40B4-BE49-F238E27FC236}">
                  <a16:creationId xmlns:a16="http://schemas.microsoft.com/office/drawing/2014/main" id="{963115B6-F5FA-44F6-8FE3-25061B6201A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3" name="Freeform 106">
              <a:extLst>
                <a:ext uri="{FF2B5EF4-FFF2-40B4-BE49-F238E27FC236}">
                  <a16:creationId xmlns:a16="http://schemas.microsoft.com/office/drawing/2014/main" id="{D383C6DE-E92A-40BF-AEA8-43897F8C580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4" name="Freeform 107">
              <a:extLst>
                <a:ext uri="{FF2B5EF4-FFF2-40B4-BE49-F238E27FC236}">
                  <a16:creationId xmlns:a16="http://schemas.microsoft.com/office/drawing/2014/main" id="{67DA86F7-D6CE-436A-9A59-850A06ABE0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5" name="Freeform 108">
              <a:extLst>
                <a:ext uri="{FF2B5EF4-FFF2-40B4-BE49-F238E27FC236}">
                  <a16:creationId xmlns:a16="http://schemas.microsoft.com/office/drawing/2014/main" id="{5725319B-5B7C-4B15-AFF3-3A4C95491D74}"/>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6" name="Freeform 109">
              <a:extLst>
                <a:ext uri="{FF2B5EF4-FFF2-40B4-BE49-F238E27FC236}">
                  <a16:creationId xmlns:a16="http://schemas.microsoft.com/office/drawing/2014/main" id="{CECAD649-49AC-437C-AC72-92E4CECF739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7" name="Freeform 110">
              <a:extLst>
                <a:ext uri="{FF2B5EF4-FFF2-40B4-BE49-F238E27FC236}">
                  <a16:creationId xmlns:a16="http://schemas.microsoft.com/office/drawing/2014/main" id="{2089BE92-2226-4AEC-8A1A-0D2656B45D4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8" name="Freeform 111">
              <a:extLst>
                <a:ext uri="{FF2B5EF4-FFF2-40B4-BE49-F238E27FC236}">
                  <a16:creationId xmlns:a16="http://schemas.microsoft.com/office/drawing/2014/main" id="{E2C57C28-C917-414F-B4BB-43CBC64122A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99" name="Group 204">
            <a:extLst>
              <a:ext uri="{FF2B5EF4-FFF2-40B4-BE49-F238E27FC236}">
                <a16:creationId xmlns:a16="http://schemas.microsoft.com/office/drawing/2014/main" id="{22163288-B362-4325-BE55-90D8BDACF1F2}"/>
              </a:ext>
            </a:extLst>
          </p:cNvPr>
          <p:cNvGrpSpPr>
            <a:grpSpLocks/>
          </p:cNvGrpSpPr>
          <p:nvPr/>
        </p:nvGrpSpPr>
        <p:grpSpPr bwMode="auto">
          <a:xfrm>
            <a:off x="3636258" y="2956854"/>
            <a:ext cx="910505" cy="663464"/>
            <a:chOff x="3658" y="852"/>
            <a:chExt cx="1986" cy="1447"/>
          </a:xfrm>
        </p:grpSpPr>
        <p:sp>
          <p:nvSpPr>
            <p:cNvPr id="900" name="Freeform 134">
              <a:extLst>
                <a:ext uri="{FF2B5EF4-FFF2-40B4-BE49-F238E27FC236}">
                  <a16:creationId xmlns:a16="http://schemas.microsoft.com/office/drawing/2014/main" id="{23F3502C-FC2A-4929-8890-167345EF470F}"/>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1" name="Freeform 135">
              <a:extLst>
                <a:ext uri="{FF2B5EF4-FFF2-40B4-BE49-F238E27FC236}">
                  <a16:creationId xmlns:a16="http://schemas.microsoft.com/office/drawing/2014/main" id="{A37AFACD-60B4-404C-9A04-4F6E6EB47B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2" name="Freeform 136">
              <a:extLst>
                <a:ext uri="{FF2B5EF4-FFF2-40B4-BE49-F238E27FC236}">
                  <a16:creationId xmlns:a16="http://schemas.microsoft.com/office/drawing/2014/main" id="{84A1A8BD-FF6B-4208-8C4B-8C08E8DB121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03" name="Freeform 137">
              <a:extLst>
                <a:ext uri="{FF2B5EF4-FFF2-40B4-BE49-F238E27FC236}">
                  <a16:creationId xmlns:a16="http://schemas.microsoft.com/office/drawing/2014/main" id="{BF889EF8-BFDF-4D4C-9DD5-97A7CB062CF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4" name="Freeform 138">
              <a:extLst>
                <a:ext uri="{FF2B5EF4-FFF2-40B4-BE49-F238E27FC236}">
                  <a16:creationId xmlns:a16="http://schemas.microsoft.com/office/drawing/2014/main" id="{CEDC5325-2422-40D9-B312-A9FCB2BC845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5" name="Freeform 139">
              <a:extLst>
                <a:ext uri="{FF2B5EF4-FFF2-40B4-BE49-F238E27FC236}">
                  <a16:creationId xmlns:a16="http://schemas.microsoft.com/office/drawing/2014/main" id="{F2421446-5E90-44AC-B318-40C30F6A10DE}"/>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6" name="Freeform 140">
              <a:extLst>
                <a:ext uri="{FF2B5EF4-FFF2-40B4-BE49-F238E27FC236}">
                  <a16:creationId xmlns:a16="http://schemas.microsoft.com/office/drawing/2014/main" id="{73B82A32-A734-46F4-A1DF-27AAFC2B6C9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7" name="Freeform 141">
              <a:extLst>
                <a:ext uri="{FF2B5EF4-FFF2-40B4-BE49-F238E27FC236}">
                  <a16:creationId xmlns:a16="http://schemas.microsoft.com/office/drawing/2014/main" id="{F25C261D-49BA-4FB5-BF1E-5AF09732292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8" name="Freeform 142">
              <a:extLst>
                <a:ext uri="{FF2B5EF4-FFF2-40B4-BE49-F238E27FC236}">
                  <a16:creationId xmlns:a16="http://schemas.microsoft.com/office/drawing/2014/main" id="{9FA12F92-BFA3-419B-B44A-3EB9D8A4E63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9" name="Freeform 143">
              <a:extLst>
                <a:ext uri="{FF2B5EF4-FFF2-40B4-BE49-F238E27FC236}">
                  <a16:creationId xmlns:a16="http://schemas.microsoft.com/office/drawing/2014/main" id="{3236CE38-E5DD-42C5-984B-5709782C9B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0" name="Freeform 144">
              <a:extLst>
                <a:ext uri="{FF2B5EF4-FFF2-40B4-BE49-F238E27FC236}">
                  <a16:creationId xmlns:a16="http://schemas.microsoft.com/office/drawing/2014/main" id="{8435CAF1-DD4A-4BC9-953B-B7C3C3BD35A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1" name="Freeform 145">
              <a:extLst>
                <a:ext uri="{FF2B5EF4-FFF2-40B4-BE49-F238E27FC236}">
                  <a16:creationId xmlns:a16="http://schemas.microsoft.com/office/drawing/2014/main" id="{43C10CA4-AFF7-40F5-9DB4-D9D7EABB744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2" name="Freeform 146">
              <a:extLst>
                <a:ext uri="{FF2B5EF4-FFF2-40B4-BE49-F238E27FC236}">
                  <a16:creationId xmlns:a16="http://schemas.microsoft.com/office/drawing/2014/main" id="{63FEBD2E-BFEE-4211-9E34-BE93346A14A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3" name="Freeform 147">
              <a:extLst>
                <a:ext uri="{FF2B5EF4-FFF2-40B4-BE49-F238E27FC236}">
                  <a16:creationId xmlns:a16="http://schemas.microsoft.com/office/drawing/2014/main" id="{7A43565E-B364-4036-BBA9-4C3A53D7AB6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4" name="Freeform 148">
              <a:extLst>
                <a:ext uri="{FF2B5EF4-FFF2-40B4-BE49-F238E27FC236}">
                  <a16:creationId xmlns:a16="http://schemas.microsoft.com/office/drawing/2014/main" id="{52236E66-EAD5-4281-BB54-9437E2D1E5A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5" name="Freeform 149">
              <a:extLst>
                <a:ext uri="{FF2B5EF4-FFF2-40B4-BE49-F238E27FC236}">
                  <a16:creationId xmlns:a16="http://schemas.microsoft.com/office/drawing/2014/main" id="{0D7261EF-48A1-49EC-A352-DD0F6DB10661}"/>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6" name="Freeform 150">
              <a:extLst>
                <a:ext uri="{FF2B5EF4-FFF2-40B4-BE49-F238E27FC236}">
                  <a16:creationId xmlns:a16="http://schemas.microsoft.com/office/drawing/2014/main" id="{47D0D68E-478A-4E8A-B3F9-65E2FF7D82D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7" name="Freeform 151">
              <a:extLst>
                <a:ext uri="{FF2B5EF4-FFF2-40B4-BE49-F238E27FC236}">
                  <a16:creationId xmlns:a16="http://schemas.microsoft.com/office/drawing/2014/main" id="{8FAE69B4-E54B-4708-A427-919BEA15E0C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8" name="Freeform 152">
              <a:extLst>
                <a:ext uri="{FF2B5EF4-FFF2-40B4-BE49-F238E27FC236}">
                  <a16:creationId xmlns:a16="http://schemas.microsoft.com/office/drawing/2014/main" id="{8E96C572-0CA2-46F8-8934-07519CE6C29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19" name="Group 204">
            <a:extLst>
              <a:ext uri="{FF2B5EF4-FFF2-40B4-BE49-F238E27FC236}">
                <a16:creationId xmlns:a16="http://schemas.microsoft.com/office/drawing/2014/main" id="{27B38F30-CF98-4B31-82F4-FF34E98927C1}"/>
              </a:ext>
            </a:extLst>
          </p:cNvPr>
          <p:cNvGrpSpPr>
            <a:grpSpLocks/>
          </p:cNvGrpSpPr>
          <p:nvPr/>
        </p:nvGrpSpPr>
        <p:grpSpPr bwMode="auto">
          <a:xfrm flipH="1">
            <a:off x="4231569" y="3085023"/>
            <a:ext cx="910505" cy="663464"/>
            <a:chOff x="3658" y="852"/>
            <a:chExt cx="1986" cy="1447"/>
          </a:xfrm>
        </p:grpSpPr>
        <p:sp>
          <p:nvSpPr>
            <p:cNvPr id="920" name="Freeform 533">
              <a:extLst>
                <a:ext uri="{FF2B5EF4-FFF2-40B4-BE49-F238E27FC236}">
                  <a16:creationId xmlns:a16="http://schemas.microsoft.com/office/drawing/2014/main" id="{CD86339F-93CD-45BA-BE59-6E6B5F84AFA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1" name="Freeform 534">
              <a:extLst>
                <a:ext uri="{FF2B5EF4-FFF2-40B4-BE49-F238E27FC236}">
                  <a16:creationId xmlns:a16="http://schemas.microsoft.com/office/drawing/2014/main" id="{C741CB2F-42E5-4C16-9610-9773D679335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2" name="Freeform 535">
              <a:extLst>
                <a:ext uri="{FF2B5EF4-FFF2-40B4-BE49-F238E27FC236}">
                  <a16:creationId xmlns:a16="http://schemas.microsoft.com/office/drawing/2014/main" id="{1B45FB50-E838-4AD8-A813-D9A9205DB5E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3" name="Freeform 536">
              <a:extLst>
                <a:ext uri="{FF2B5EF4-FFF2-40B4-BE49-F238E27FC236}">
                  <a16:creationId xmlns:a16="http://schemas.microsoft.com/office/drawing/2014/main" id="{2DFF4599-1233-48A0-8513-A8228EB1049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4" name="Freeform 537">
              <a:extLst>
                <a:ext uri="{FF2B5EF4-FFF2-40B4-BE49-F238E27FC236}">
                  <a16:creationId xmlns:a16="http://schemas.microsoft.com/office/drawing/2014/main" id="{3A3B63FD-21F9-4838-87C5-2FDF3847EC3A}"/>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5" name="Freeform 538">
              <a:extLst>
                <a:ext uri="{FF2B5EF4-FFF2-40B4-BE49-F238E27FC236}">
                  <a16:creationId xmlns:a16="http://schemas.microsoft.com/office/drawing/2014/main" id="{4FDC9FD4-D213-4686-87C0-0B888873643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6" name="Freeform 539">
              <a:extLst>
                <a:ext uri="{FF2B5EF4-FFF2-40B4-BE49-F238E27FC236}">
                  <a16:creationId xmlns:a16="http://schemas.microsoft.com/office/drawing/2014/main" id="{3C2219EF-DF6F-47C6-AFCB-6AB528A06FA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7" name="Freeform 540">
              <a:extLst>
                <a:ext uri="{FF2B5EF4-FFF2-40B4-BE49-F238E27FC236}">
                  <a16:creationId xmlns:a16="http://schemas.microsoft.com/office/drawing/2014/main" id="{8E178B59-A3EF-4B1B-8BB5-7653E6C656A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8" name="Freeform 541">
              <a:extLst>
                <a:ext uri="{FF2B5EF4-FFF2-40B4-BE49-F238E27FC236}">
                  <a16:creationId xmlns:a16="http://schemas.microsoft.com/office/drawing/2014/main" id="{CAEF9265-1786-4263-AA65-A41E6981403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9" name="Freeform 542">
              <a:extLst>
                <a:ext uri="{FF2B5EF4-FFF2-40B4-BE49-F238E27FC236}">
                  <a16:creationId xmlns:a16="http://schemas.microsoft.com/office/drawing/2014/main" id="{E435E64B-059D-4A54-B396-DCAD26C404C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0" name="Freeform 543">
              <a:extLst>
                <a:ext uri="{FF2B5EF4-FFF2-40B4-BE49-F238E27FC236}">
                  <a16:creationId xmlns:a16="http://schemas.microsoft.com/office/drawing/2014/main" id="{B40BEED0-E6D4-4919-A1F0-1375CF456FD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1" name="Freeform 544">
              <a:extLst>
                <a:ext uri="{FF2B5EF4-FFF2-40B4-BE49-F238E27FC236}">
                  <a16:creationId xmlns:a16="http://schemas.microsoft.com/office/drawing/2014/main" id="{535BD996-8955-44C1-8E61-89B5C26B5DE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2" name="Freeform 545">
              <a:extLst>
                <a:ext uri="{FF2B5EF4-FFF2-40B4-BE49-F238E27FC236}">
                  <a16:creationId xmlns:a16="http://schemas.microsoft.com/office/drawing/2014/main" id="{DDFB10FF-9DC6-417D-B0A5-3179866DAE1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3" name="Freeform 546">
              <a:extLst>
                <a:ext uri="{FF2B5EF4-FFF2-40B4-BE49-F238E27FC236}">
                  <a16:creationId xmlns:a16="http://schemas.microsoft.com/office/drawing/2014/main" id="{7BEF7D27-67E6-4B6D-9B9E-8766BEC573B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4" name="Freeform 547">
              <a:extLst>
                <a:ext uri="{FF2B5EF4-FFF2-40B4-BE49-F238E27FC236}">
                  <a16:creationId xmlns:a16="http://schemas.microsoft.com/office/drawing/2014/main" id="{C82DB010-61F4-4D34-8BA3-B9722500980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5" name="Freeform 548">
              <a:extLst>
                <a:ext uri="{FF2B5EF4-FFF2-40B4-BE49-F238E27FC236}">
                  <a16:creationId xmlns:a16="http://schemas.microsoft.com/office/drawing/2014/main" id="{84B86C99-6577-4EA1-A561-F05837887FF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6" name="Freeform 549">
              <a:extLst>
                <a:ext uri="{FF2B5EF4-FFF2-40B4-BE49-F238E27FC236}">
                  <a16:creationId xmlns:a16="http://schemas.microsoft.com/office/drawing/2014/main" id="{FC117798-12DC-4ED8-9B03-7411E66243F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7" name="Freeform 550">
              <a:extLst>
                <a:ext uri="{FF2B5EF4-FFF2-40B4-BE49-F238E27FC236}">
                  <a16:creationId xmlns:a16="http://schemas.microsoft.com/office/drawing/2014/main" id="{8AB25EEB-9678-4AD3-9B17-91D075FFF7F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8" name="Freeform 551">
              <a:extLst>
                <a:ext uri="{FF2B5EF4-FFF2-40B4-BE49-F238E27FC236}">
                  <a16:creationId xmlns:a16="http://schemas.microsoft.com/office/drawing/2014/main" id="{F5BAFF22-EEB5-4493-B213-31579CD2C12F}"/>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39" name="Group 204">
            <a:extLst>
              <a:ext uri="{FF2B5EF4-FFF2-40B4-BE49-F238E27FC236}">
                <a16:creationId xmlns:a16="http://schemas.microsoft.com/office/drawing/2014/main" id="{8A03DA6C-77A6-4D1E-8015-4E13A90F2D27}"/>
              </a:ext>
            </a:extLst>
          </p:cNvPr>
          <p:cNvGrpSpPr>
            <a:grpSpLocks/>
          </p:cNvGrpSpPr>
          <p:nvPr/>
        </p:nvGrpSpPr>
        <p:grpSpPr bwMode="auto">
          <a:xfrm flipH="1">
            <a:off x="648333" y="2370397"/>
            <a:ext cx="910505" cy="663464"/>
            <a:chOff x="3658" y="852"/>
            <a:chExt cx="1986" cy="1447"/>
          </a:xfrm>
        </p:grpSpPr>
        <p:sp>
          <p:nvSpPr>
            <p:cNvPr id="940" name="Freeform 293">
              <a:extLst>
                <a:ext uri="{FF2B5EF4-FFF2-40B4-BE49-F238E27FC236}">
                  <a16:creationId xmlns:a16="http://schemas.microsoft.com/office/drawing/2014/main" id="{7FC3FA27-AA9A-4604-B443-3754A8FF9EA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1" name="Freeform 294">
              <a:extLst>
                <a:ext uri="{FF2B5EF4-FFF2-40B4-BE49-F238E27FC236}">
                  <a16:creationId xmlns:a16="http://schemas.microsoft.com/office/drawing/2014/main" id="{64A6E50E-50E4-4F02-AF6B-C9898A61E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2" name="Freeform 295">
              <a:extLst>
                <a:ext uri="{FF2B5EF4-FFF2-40B4-BE49-F238E27FC236}">
                  <a16:creationId xmlns:a16="http://schemas.microsoft.com/office/drawing/2014/main" id="{3500EF4D-4DBA-4259-92FB-AC371B37CFD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3" name="Freeform 296">
              <a:extLst>
                <a:ext uri="{FF2B5EF4-FFF2-40B4-BE49-F238E27FC236}">
                  <a16:creationId xmlns:a16="http://schemas.microsoft.com/office/drawing/2014/main" id="{1DBE3731-E107-4BF0-9A99-71B0926D1FE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4" name="Freeform 297">
              <a:extLst>
                <a:ext uri="{FF2B5EF4-FFF2-40B4-BE49-F238E27FC236}">
                  <a16:creationId xmlns:a16="http://schemas.microsoft.com/office/drawing/2014/main" id="{DCF13A69-9DDF-4EB7-9642-44AE24D590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5" name="Freeform 298">
              <a:extLst>
                <a:ext uri="{FF2B5EF4-FFF2-40B4-BE49-F238E27FC236}">
                  <a16:creationId xmlns:a16="http://schemas.microsoft.com/office/drawing/2014/main" id="{6E736376-E5F1-4C37-B781-2A4084FDCF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6" name="Freeform 299">
              <a:extLst>
                <a:ext uri="{FF2B5EF4-FFF2-40B4-BE49-F238E27FC236}">
                  <a16:creationId xmlns:a16="http://schemas.microsoft.com/office/drawing/2014/main" id="{36AB9AEF-8529-4973-AFF4-97A9DFBDEDF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7" name="Freeform 300">
              <a:extLst>
                <a:ext uri="{FF2B5EF4-FFF2-40B4-BE49-F238E27FC236}">
                  <a16:creationId xmlns:a16="http://schemas.microsoft.com/office/drawing/2014/main" id="{295B9B59-0A5A-4C5B-A6F8-F22B097BDF7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8" name="Freeform 301">
              <a:extLst>
                <a:ext uri="{FF2B5EF4-FFF2-40B4-BE49-F238E27FC236}">
                  <a16:creationId xmlns:a16="http://schemas.microsoft.com/office/drawing/2014/main" id="{309DBA59-FE8D-4BD7-804B-AB0705884D9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9" name="Freeform 302">
              <a:extLst>
                <a:ext uri="{FF2B5EF4-FFF2-40B4-BE49-F238E27FC236}">
                  <a16:creationId xmlns:a16="http://schemas.microsoft.com/office/drawing/2014/main" id="{D140A0ED-ADD0-4C86-BB78-A7B242BA01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0" name="Freeform 303">
              <a:extLst>
                <a:ext uri="{FF2B5EF4-FFF2-40B4-BE49-F238E27FC236}">
                  <a16:creationId xmlns:a16="http://schemas.microsoft.com/office/drawing/2014/main" id="{7EC728C3-BD90-40CB-A1A6-C9169B2A064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1" name="Freeform 304">
              <a:extLst>
                <a:ext uri="{FF2B5EF4-FFF2-40B4-BE49-F238E27FC236}">
                  <a16:creationId xmlns:a16="http://schemas.microsoft.com/office/drawing/2014/main" id="{EB63FC7E-9399-4C71-B5E2-05D737941E2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2" name="Freeform 305">
              <a:extLst>
                <a:ext uri="{FF2B5EF4-FFF2-40B4-BE49-F238E27FC236}">
                  <a16:creationId xmlns:a16="http://schemas.microsoft.com/office/drawing/2014/main" id="{69864C9F-BC08-43A8-A99D-F63B77E9A55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3" name="Freeform 306">
              <a:extLst>
                <a:ext uri="{FF2B5EF4-FFF2-40B4-BE49-F238E27FC236}">
                  <a16:creationId xmlns:a16="http://schemas.microsoft.com/office/drawing/2014/main" id="{B9FB71BD-0F5F-4E58-95DD-495296EB7D0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4" name="Freeform 307">
              <a:extLst>
                <a:ext uri="{FF2B5EF4-FFF2-40B4-BE49-F238E27FC236}">
                  <a16:creationId xmlns:a16="http://schemas.microsoft.com/office/drawing/2014/main" id="{514A2A2A-0C6D-4628-99A4-BC8FC6CD679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5" name="Freeform 308">
              <a:extLst>
                <a:ext uri="{FF2B5EF4-FFF2-40B4-BE49-F238E27FC236}">
                  <a16:creationId xmlns:a16="http://schemas.microsoft.com/office/drawing/2014/main" id="{35C1FB3D-0627-42C1-A492-B6E4865FE1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6" name="Freeform 309">
              <a:extLst>
                <a:ext uri="{FF2B5EF4-FFF2-40B4-BE49-F238E27FC236}">
                  <a16:creationId xmlns:a16="http://schemas.microsoft.com/office/drawing/2014/main" id="{03060EA3-BBED-4F6E-8CEC-BCD020CF6C2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7" name="Freeform 310">
              <a:extLst>
                <a:ext uri="{FF2B5EF4-FFF2-40B4-BE49-F238E27FC236}">
                  <a16:creationId xmlns:a16="http://schemas.microsoft.com/office/drawing/2014/main" id="{6687B32C-3AAB-42EE-9E13-2C07AEECDB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8" name="Freeform 311">
              <a:extLst>
                <a:ext uri="{FF2B5EF4-FFF2-40B4-BE49-F238E27FC236}">
                  <a16:creationId xmlns:a16="http://schemas.microsoft.com/office/drawing/2014/main" id="{65A92076-26B2-4259-9CB0-4CAE1CEC138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59" name="Group 204">
            <a:extLst>
              <a:ext uri="{FF2B5EF4-FFF2-40B4-BE49-F238E27FC236}">
                <a16:creationId xmlns:a16="http://schemas.microsoft.com/office/drawing/2014/main" id="{379E38A1-6E33-49F5-AEF0-E417F00E4894}"/>
              </a:ext>
            </a:extLst>
          </p:cNvPr>
          <p:cNvGrpSpPr>
            <a:grpSpLocks/>
          </p:cNvGrpSpPr>
          <p:nvPr/>
        </p:nvGrpSpPr>
        <p:grpSpPr bwMode="auto">
          <a:xfrm flipH="1">
            <a:off x="1244914" y="3103569"/>
            <a:ext cx="910505" cy="663464"/>
            <a:chOff x="3658" y="852"/>
            <a:chExt cx="1986" cy="1447"/>
          </a:xfrm>
        </p:grpSpPr>
        <p:sp>
          <p:nvSpPr>
            <p:cNvPr id="960" name="Freeform 273">
              <a:extLst>
                <a:ext uri="{FF2B5EF4-FFF2-40B4-BE49-F238E27FC236}">
                  <a16:creationId xmlns:a16="http://schemas.microsoft.com/office/drawing/2014/main" id="{F99E898B-E9A3-494F-A270-219F195BD7F4}"/>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1" name="Freeform 274">
              <a:extLst>
                <a:ext uri="{FF2B5EF4-FFF2-40B4-BE49-F238E27FC236}">
                  <a16:creationId xmlns:a16="http://schemas.microsoft.com/office/drawing/2014/main" id="{2619746E-8BE1-416F-9210-89BFFA2C442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2" name="Freeform 275">
              <a:extLst>
                <a:ext uri="{FF2B5EF4-FFF2-40B4-BE49-F238E27FC236}">
                  <a16:creationId xmlns:a16="http://schemas.microsoft.com/office/drawing/2014/main" id="{79190A62-2B3A-44A8-A5AC-72533387FB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3" name="Freeform 276">
              <a:extLst>
                <a:ext uri="{FF2B5EF4-FFF2-40B4-BE49-F238E27FC236}">
                  <a16:creationId xmlns:a16="http://schemas.microsoft.com/office/drawing/2014/main" id="{1347808E-C3B9-4305-BB25-3AE1961EC50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4" name="Freeform 277">
              <a:extLst>
                <a:ext uri="{FF2B5EF4-FFF2-40B4-BE49-F238E27FC236}">
                  <a16:creationId xmlns:a16="http://schemas.microsoft.com/office/drawing/2014/main" id="{4B8C2E59-3AE3-471B-8186-9D1DCF8BAA0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5" name="Freeform 278">
              <a:extLst>
                <a:ext uri="{FF2B5EF4-FFF2-40B4-BE49-F238E27FC236}">
                  <a16:creationId xmlns:a16="http://schemas.microsoft.com/office/drawing/2014/main" id="{CFED5077-6C2D-4C84-B934-2DA881BAC0C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6" name="Freeform 279">
              <a:extLst>
                <a:ext uri="{FF2B5EF4-FFF2-40B4-BE49-F238E27FC236}">
                  <a16:creationId xmlns:a16="http://schemas.microsoft.com/office/drawing/2014/main" id="{6A03F51C-95A4-42DC-B90D-59342493ABA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7" name="Freeform 280">
              <a:extLst>
                <a:ext uri="{FF2B5EF4-FFF2-40B4-BE49-F238E27FC236}">
                  <a16:creationId xmlns:a16="http://schemas.microsoft.com/office/drawing/2014/main" id="{F99B8E1D-635E-4EBB-B329-A1B9621E2EE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8" name="Freeform 281">
              <a:extLst>
                <a:ext uri="{FF2B5EF4-FFF2-40B4-BE49-F238E27FC236}">
                  <a16:creationId xmlns:a16="http://schemas.microsoft.com/office/drawing/2014/main" id="{B1B2DE8D-0CC6-402E-8DAA-6759EB91BD5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9" name="Freeform 282">
              <a:extLst>
                <a:ext uri="{FF2B5EF4-FFF2-40B4-BE49-F238E27FC236}">
                  <a16:creationId xmlns:a16="http://schemas.microsoft.com/office/drawing/2014/main" id="{14A87860-7EFA-4913-A774-BAF82A3567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0" name="Freeform 283">
              <a:extLst>
                <a:ext uri="{FF2B5EF4-FFF2-40B4-BE49-F238E27FC236}">
                  <a16:creationId xmlns:a16="http://schemas.microsoft.com/office/drawing/2014/main" id="{F40C269F-0C3E-4843-9EBF-1D77982CEE7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1" name="Freeform 284">
              <a:extLst>
                <a:ext uri="{FF2B5EF4-FFF2-40B4-BE49-F238E27FC236}">
                  <a16:creationId xmlns:a16="http://schemas.microsoft.com/office/drawing/2014/main" id="{5B27997C-F2A1-46E2-A7FA-60C153EE93D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2" name="Freeform 285">
              <a:extLst>
                <a:ext uri="{FF2B5EF4-FFF2-40B4-BE49-F238E27FC236}">
                  <a16:creationId xmlns:a16="http://schemas.microsoft.com/office/drawing/2014/main" id="{1C25899A-187A-47D5-AB76-5CC9E5DDF67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3" name="Freeform 286">
              <a:extLst>
                <a:ext uri="{FF2B5EF4-FFF2-40B4-BE49-F238E27FC236}">
                  <a16:creationId xmlns:a16="http://schemas.microsoft.com/office/drawing/2014/main" id="{89A3E0A9-3181-4D68-92EB-5238EA3044A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4" name="Freeform 287">
              <a:extLst>
                <a:ext uri="{FF2B5EF4-FFF2-40B4-BE49-F238E27FC236}">
                  <a16:creationId xmlns:a16="http://schemas.microsoft.com/office/drawing/2014/main" id="{077F242C-27F2-4DF8-BA14-36E05B47AA5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5" name="Freeform 288">
              <a:extLst>
                <a:ext uri="{FF2B5EF4-FFF2-40B4-BE49-F238E27FC236}">
                  <a16:creationId xmlns:a16="http://schemas.microsoft.com/office/drawing/2014/main" id="{96FDD807-FBD7-4A0F-977E-2D7026A9ED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6" name="Freeform 289">
              <a:extLst>
                <a:ext uri="{FF2B5EF4-FFF2-40B4-BE49-F238E27FC236}">
                  <a16:creationId xmlns:a16="http://schemas.microsoft.com/office/drawing/2014/main" id="{4A90F54F-272C-41DE-BFDA-993291CFABD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7" name="Freeform 290">
              <a:extLst>
                <a:ext uri="{FF2B5EF4-FFF2-40B4-BE49-F238E27FC236}">
                  <a16:creationId xmlns:a16="http://schemas.microsoft.com/office/drawing/2014/main" id="{69BAA155-722E-4D84-ABB0-3B9E5F135F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8" name="Freeform 291">
              <a:extLst>
                <a:ext uri="{FF2B5EF4-FFF2-40B4-BE49-F238E27FC236}">
                  <a16:creationId xmlns:a16="http://schemas.microsoft.com/office/drawing/2014/main" id="{198788F2-D89A-4BCE-A071-FA3276B4381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79" name="Group 204">
            <a:extLst>
              <a:ext uri="{FF2B5EF4-FFF2-40B4-BE49-F238E27FC236}">
                <a16:creationId xmlns:a16="http://schemas.microsoft.com/office/drawing/2014/main" id="{8994213C-F3E5-4462-A5C6-7BD448B970A1}"/>
              </a:ext>
            </a:extLst>
          </p:cNvPr>
          <p:cNvGrpSpPr>
            <a:grpSpLocks/>
          </p:cNvGrpSpPr>
          <p:nvPr/>
        </p:nvGrpSpPr>
        <p:grpSpPr bwMode="auto">
          <a:xfrm flipH="1">
            <a:off x="1849747" y="3360801"/>
            <a:ext cx="910505" cy="663464"/>
            <a:chOff x="3658" y="852"/>
            <a:chExt cx="1986" cy="1447"/>
          </a:xfrm>
        </p:grpSpPr>
        <p:sp>
          <p:nvSpPr>
            <p:cNvPr id="980" name="Freeform 253">
              <a:extLst>
                <a:ext uri="{FF2B5EF4-FFF2-40B4-BE49-F238E27FC236}">
                  <a16:creationId xmlns:a16="http://schemas.microsoft.com/office/drawing/2014/main" id="{78853399-0812-4EC4-8C26-C286A1AAB1E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1" name="Freeform 254">
              <a:extLst>
                <a:ext uri="{FF2B5EF4-FFF2-40B4-BE49-F238E27FC236}">
                  <a16:creationId xmlns:a16="http://schemas.microsoft.com/office/drawing/2014/main" id="{B9A7D6E5-BDCE-4D17-B606-78564C45E84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2" name="Freeform 255">
              <a:extLst>
                <a:ext uri="{FF2B5EF4-FFF2-40B4-BE49-F238E27FC236}">
                  <a16:creationId xmlns:a16="http://schemas.microsoft.com/office/drawing/2014/main" id="{E9795C4A-AB95-4D7B-94BC-FE53EBD97CF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3" name="Freeform 256">
              <a:extLst>
                <a:ext uri="{FF2B5EF4-FFF2-40B4-BE49-F238E27FC236}">
                  <a16:creationId xmlns:a16="http://schemas.microsoft.com/office/drawing/2014/main" id="{0225C0DA-CD77-4D9F-9C1E-AF8C71B21E25}"/>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4" name="Freeform 257">
              <a:extLst>
                <a:ext uri="{FF2B5EF4-FFF2-40B4-BE49-F238E27FC236}">
                  <a16:creationId xmlns:a16="http://schemas.microsoft.com/office/drawing/2014/main" id="{219AE7A4-73D2-46A7-AD82-C6E35566325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5" name="Freeform 258">
              <a:extLst>
                <a:ext uri="{FF2B5EF4-FFF2-40B4-BE49-F238E27FC236}">
                  <a16:creationId xmlns:a16="http://schemas.microsoft.com/office/drawing/2014/main" id="{EDA166C7-D944-48D8-AB19-58F20DCA0D6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6" name="Freeform 259">
              <a:extLst>
                <a:ext uri="{FF2B5EF4-FFF2-40B4-BE49-F238E27FC236}">
                  <a16:creationId xmlns:a16="http://schemas.microsoft.com/office/drawing/2014/main" id="{9D037683-7317-418D-B72E-3EA9BE253BF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7" name="Freeform 260">
              <a:extLst>
                <a:ext uri="{FF2B5EF4-FFF2-40B4-BE49-F238E27FC236}">
                  <a16:creationId xmlns:a16="http://schemas.microsoft.com/office/drawing/2014/main" id="{E425499D-242E-4A05-9BAC-23F35CF12DE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8" name="Freeform 261">
              <a:extLst>
                <a:ext uri="{FF2B5EF4-FFF2-40B4-BE49-F238E27FC236}">
                  <a16:creationId xmlns:a16="http://schemas.microsoft.com/office/drawing/2014/main" id="{658D6728-1BC1-4B05-8B9A-7E687541986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9" name="Freeform 262">
              <a:extLst>
                <a:ext uri="{FF2B5EF4-FFF2-40B4-BE49-F238E27FC236}">
                  <a16:creationId xmlns:a16="http://schemas.microsoft.com/office/drawing/2014/main" id="{3EF6A437-86E7-4ED9-B418-9B809147DAF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0" name="Freeform 263">
              <a:extLst>
                <a:ext uri="{FF2B5EF4-FFF2-40B4-BE49-F238E27FC236}">
                  <a16:creationId xmlns:a16="http://schemas.microsoft.com/office/drawing/2014/main" id="{4F32AD4E-A70A-4555-9B70-436550A7837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1" name="Freeform 264">
              <a:extLst>
                <a:ext uri="{FF2B5EF4-FFF2-40B4-BE49-F238E27FC236}">
                  <a16:creationId xmlns:a16="http://schemas.microsoft.com/office/drawing/2014/main" id="{ADC202ED-7589-4E48-9618-9E88CDD6352D}"/>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2" name="Freeform 265">
              <a:extLst>
                <a:ext uri="{FF2B5EF4-FFF2-40B4-BE49-F238E27FC236}">
                  <a16:creationId xmlns:a16="http://schemas.microsoft.com/office/drawing/2014/main" id="{AE1F3CD5-DEF2-4956-9304-95BB23485F4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3" name="Freeform 266">
              <a:extLst>
                <a:ext uri="{FF2B5EF4-FFF2-40B4-BE49-F238E27FC236}">
                  <a16:creationId xmlns:a16="http://schemas.microsoft.com/office/drawing/2014/main" id="{4C3CF6BF-1B35-48C3-86D6-53782140C45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4" name="Freeform 267">
              <a:extLst>
                <a:ext uri="{FF2B5EF4-FFF2-40B4-BE49-F238E27FC236}">
                  <a16:creationId xmlns:a16="http://schemas.microsoft.com/office/drawing/2014/main" id="{A58D100A-F483-4BEB-B054-7614A328EB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5" name="Freeform 268">
              <a:extLst>
                <a:ext uri="{FF2B5EF4-FFF2-40B4-BE49-F238E27FC236}">
                  <a16:creationId xmlns:a16="http://schemas.microsoft.com/office/drawing/2014/main" id="{A38AE470-D3E1-4100-A807-BA5B8FEC578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6" name="Freeform 269">
              <a:extLst>
                <a:ext uri="{FF2B5EF4-FFF2-40B4-BE49-F238E27FC236}">
                  <a16:creationId xmlns:a16="http://schemas.microsoft.com/office/drawing/2014/main" id="{EEE44504-6434-45CD-8BE5-2CE1431590E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7" name="Freeform 270">
              <a:extLst>
                <a:ext uri="{FF2B5EF4-FFF2-40B4-BE49-F238E27FC236}">
                  <a16:creationId xmlns:a16="http://schemas.microsoft.com/office/drawing/2014/main" id="{C21ABA6C-BD95-4D50-845D-71E481CD952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8" name="Freeform 271">
              <a:extLst>
                <a:ext uri="{FF2B5EF4-FFF2-40B4-BE49-F238E27FC236}">
                  <a16:creationId xmlns:a16="http://schemas.microsoft.com/office/drawing/2014/main" id="{5D55778E-C6C6-4D37-8FB2-E75AB3E56B8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99" name="Group 204">
            <a:extLst>
              <a:ext uri="{FF2B5EF4-FFF2-40B4-BE49-F238E27FC236}">
                <a16:creationId xmlns:a16="http://schemas.microsoft.com/office/drawing/2014/main" id="{FEBE3BFB-0FA8-4F14-925D-1AEA3096E3C1}"/>
              </a:ext>
            </a:extLst>
          </p:cNvPr>
          <p:cNvGrpSpPr>
            <a:grpSpLocks/>
          </p:cNvGrpSpPr>
          <p:nvPr/>
        </p:nvGrpSpPr>
        <p:grpSpPr bwMode="auto">
          <a:xfrm>
            <a:off x="3040072" y="3222102"/>
            <a:ext cx="910505" cy="663464"/>
            <a:chOff x="3658" y="852"/>
            <a:chExt cx="1986" cy="1447"/>
          </a:xfrm>
        </p:grpSpPr>
        <p:sp>
          <p:nvSpPr>
            <p:cNvPr id="1000"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1"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2"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3"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4"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5"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6"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7"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8"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9"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0"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1"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2"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3"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4"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5"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6"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7"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8"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19" name="Group 204">
            <a:extLst>
              <a:ext uri="{FF2B5EF4-FFF2-40B4-BE49-F238E27FC236}">
                <a16:creationId xmlns:a16="http://schemas.microsoft.com/office/drawing/2014/main" id="{DF095027-6BFC-4EBC-8F82-1F00AF29DF87}"/>
              </a:ext>
            </a:extLst>
          </p:cNvPr>
          <p:cNvGrpSpPr>
            <a:grpSpLocks/>
          </p:cNvGrpSpPr>
          <p:nvPr/>
        </p:nvGrpSpPr>
        <p:grpSpPr bwMode="auto">
          <a:xfrm>
            <a:off x="2437989" y="3480933"/>
            <a:ext cx="910505" cy="663464"/>
            <a:chOff x="3658" y="852"/>
            <a:chExt cx="1986" cy="1447"/>
          </a:xfrm>
        </p:grpSpPr>
        <p:sp>
          <p:nvSpPr>
            <p:cNvPr id="1020" name="Freeform 233">
              <a:extLst>
                <a:ext uri="{FF2B5EF4-FFF2-40B4-BE49-F238E27FC236}">
                  <a16:creationId xmlns:a16="http://schemas.microsoft.com/office/drawing/2014/main" id="{DA81E400-715C-4528-A755-528A70E2700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1" name="Freeform 234">
              <a:extLst>
                <a:ext uri="{FF2B5EF4-FFF2-40B4-BE49-F238E27FC236}">
                  <a16:creationId xmlns:a16="http://schemas.microsoft.com/office/drawing/2014/main" id="{ED50BF34-9939-45C9-B81B-5633D0766B5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2" name="Freeform 235">
              <a:extLst>
                <a:ext uri="{FF2B5EF4-FFF2-40B4-BE49-F238E27FC236}">
                  <a16:creationId xmlns:a16="http://schemas.microsoft.com/office/drawing/2014/main" id="{AC7B5B97-0AE0-4710-B8BF-DD81801C752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3" name="Freeform 236">
              <a:extLst>
                <a:ext uri="{FF2B5EF4-FFF2-40B4-BE49-F238E27FC236}">
                  <a16:creationId xmlns:a16="http://schemas.microsoft.com/office/drawing/2014/main" id="{985662F9-D8C1-411F-B968-7B8BF7F7462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4" name="Freeform 237">
              <a:extLst>
                <a:ext uri="{FF2B5EF4-FFF2-40B4-BE49-F238E27FC236}">
                  <a16:creationId xmlns:a16="http://schemas.microsoft.com/office/drawing/2014/main" id="{559C1C97-4BA2-4728-BC72-C1895328681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5" name="Freeform 238">
              <a:extLst>
                <a:ext uri="{FF2B5EF4-FFF2-40B4-BE49-F238E27FC236}">
                  <a16:creationId xmlns:a16="http://schemas.microsoft.com/office/drawing/2014/main" id="{38484467-3C56-4CB8-8D79-071581F4CFB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6" name="Freeform 239">
              <a:extLst>
                <a:ext uri="{FF2B5EF4-FFF2-40B4-BE49-F238E27FC236}">
                  <a16:creationId xmlns:a16="http://schemas.microsoft.com/office/drawing/2014/main" id="{73AC0DD1-7305-4BDA-B613-5B5721277AA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7" name="Freeform 240">
              <a:extLst>
                <a:ext uri="{FF2B5EF4-FFF2-40B4-BE49-F238E27FC236}">
                  <a16:creationId xmlns:a16="http://schemas.microsoft.com/office/drawing/2014/main" id="{EE52475B-5BA6-4792-840B-66E21B64C51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8" name="Freeform 241">
              <a:extLst>
                <a:ext uri="{FF2B5EF4-FFF2-40B4-BE49-F238E27FC236}">
                  <a16:creationId xmlns:a16="http://schemas.microsoft.com/office/drawing/2014/main" id="{94323154-98D3-4F8D-B7A6-2DD69C85846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9" name="Freeform 242">
              <a:extLst>
                <a:ext uri="{FF2B5EF4-FFF2-40B4-BE49-F238E27FC236}">
                  <a16:creationId xmlns:a16="http://schemas.microsoft.com/office/drawing/2014/main" id="{0AF49D79-BC73-46E0-AD75-F45EEA1AFA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0" name="Freeform 243">
              <a:extLst>
                <a:ext uri="{FF2B5EF4-FFF2-40B4-BE49-F238E27FC236}">
                  <a16:creationId xmlns:a16="http://schemas.microsoft.com/office/drawing/2014/main" id="{1EE32291-8EBE-41B5-A731-BC520021219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1" name="Freeform 244">
              <a:extLst>
                <a:ext uri="{FF2B5EF4-FFF2-40B4-BE49-F238E27FC236}">
                  <a16:creationId xmlns:a16="http://schemas.microsoft.com/office/drawing/2014/main" id="{AF9F44B6-08EC-47E4-8576-06B3863F364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2" name="Freeform 245">
              <a:extLst>
                <a:ext uri="{FF2B5EF4-FFF2-40B4-BE49-F238E27FC236}">
                  <a16:creationId xmlns:a16="http://schemas.microsoft.com/office/drawing/2014/main" id="{5E9FF768-569C-48FB-A636-2EDF739E049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3" name="Freeform 246">
              <a:extLst>
                <a:ext uri="{FF2B5EF4-FFF2-40B4-BE49-F238E27FC236}">
                  <a16:creationId xmlns:a16="http://schemas.microsoft.com/office/drawing/2014/main" id="{C13A87FC-4FE8-4975-A880-89E11AAC1C1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4" name="Freeform 247">
              <a:extLst>
                <a:ext uri="{FF2B5EF4-FFF2-40B4-BE49-F238E27FC236}">
                  <a16:creationId xmlns:a16="http://schemas.microsoft.com/office/drawing/2014/main" id="{53F1BABA-4675-4568-96E0-6D9B9D2E774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5" name="Freeform 248">
              <a:extLst>
                <a:ext uri="{FF2B5EF4-FFF2-40B4-BE49-F238E27FC236}">
                  <a16:creationId xmlns:a16="http://schemas.microsoft.com/office/drawing/2014/main" id="{70150C2E-264B-411B-9A57-4616F813686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6" name="Freeform 249">
              <a:extLst>
                <a:ext uri="{FF2B5EF4-FFF2-40B4-BE49-F238E27FC236}">
                  <a16:creationId xmlns:a16="http://schemas.microsoft.com/office/drawing/2014/main" id="{8933EE52-C83C-4A70-B5B5-A7D2E5F1C9B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7" name="Freeform 250">
              <a:extLst>
                <a:ext uri="{FF2B5EF4-FFF2-40B4-BE49-F238E27FC236}">
                  <a16:creationId xmlns:a16="http://schemas.microsoft.com/office/drawing/2014/main" id="{F9698E87-009D-4934-B35F-4E5D925FA1D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8" name="Freeform 251">
              <a:extLst>
                <a:ext uri="{FF2B5EF4-FFF2-40B4-BE49-F238E27FC236}">
                  <a16:creationId xmlns:a16="http://schemas.microsoft.com/office/drawing/2014/main" id="{E4CF6E19-767A-4E44-8E07-6B395887C77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39" name="Group 204">
            <a:extLst>
              <a:ext uri="{FF2B5EF4-FFF2-40B4-BE49-F238E27FC236}">
                <a16:creationId xmlns:a16="http://schemas.microsoft.com/office/drawing/2014/main" id="{A84A1002-F7C1-4DDF-BE6E-6722862D7F13}"/>
              </a:ext>
            </a:extLst>
          </p:cNvPr>
          <p:cNvGrpSpPr>
            <a:grpSpLocks/>
          </p:cNvGrpSpPr>
          <p:nvPr/>
        </p:nvGrpSpPr>
        <p:grpSpPr bwMode="auto">
          <a:xfrm flipH="1">
            <a:off x="2739656" y="3739761"/>
            <a:ext cx="910505" cy="663464"/>
            <a:chOff x="3658" y="852"/>
            <a:chExt cx="1986" cy="1447"/>
          </a:xfrm>
        </p:grpSpPr>
        <p:sp>
          <p:nvSpPr>
            <p:cNvPr id="1040"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1"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2"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3"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4"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5"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6"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7"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8"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9"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0"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1"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2"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3"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4"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5"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6"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7"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8"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59" name="Group 204">
            <a:extLst>
              <a:ext uri="{FF2B5EF4-FFF2-40B4-BE49-F238E27FC236}">
                <a16:creationId xmlns:a16="http://schemas.microsoft.com/office/drawing/2014/main" id="{D6780E2E-2057-4EE4-B9F7-8000E48BD232}"/>
              </a:ext>
            </a:extLst>
          </p:cNvPr>
          <p:cNvGrpSpPr>
            <a:grpSpLocks/>
          </p:cNvGrpSpPr>
          <p:nvPr/>
        </p:nvGrpSpPr>
        <p:grpSpPr bwMode="auto">
          <a:xfrm>
            <a:off x="341370" y="3114336"/>
            <a:ext cx="910505" cy="663464"/>
            <a:chOff x="3658" y="852"/>
            <a:chExt cx="1986" cy="1447"/>
          </a:xfrm>
        </p:grpSpPr>
        <p:sp>
          <p:nvSpPr>
            <p:cNvPr id="1060" name="Freeform 353">
              <a:extLst>
                <a:ext uri="{FF2B5EF4-FFF2-40B4-BE49-F238E27FC236}">
                  <a16:creationId xmlns:a16="http://schemas.microsoft.com/office/drawing/2014/main" id="{704BB7CA-E61F-49AD-83B0-435D7A8FE2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1" name="Freeform 354">
              <a:extLst>
                <a:ext uri="{FF2B5EF4-FFF2-40B4-BE49-F238E27FC236}">
                  <a16:creationId xmlns:a16="http://schemas.microsoft.com/office/drawing/2014/main" id="{929D5543-789A-4D57-BB19-AE8FF854080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2" name="Freeform 355">
              <a:extLst>
                <a:ext uri="{FF2B5EF4-FFF2-40B4-BE49-F238E27FC236}">
                  <a16:creationId xmlns:a16="http://schemas.microsoft.com/office/drawing/2014/main" id="{CC923BF2-A88B-439D-B1F8-5F7FC58E3B57}"/>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3" name="Freeform 356">
              <a:extLst>
                <a:ext uri="{FF2B5EF4-FFF2-40B4-BE49-F238E27FC236}">
                  <a16:creationId xmlns:a16="http://schemas.microsoft.com/office/drawing/2014/main" id="{8877C934-931A-4544-B72D-00B906EF9EB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4" name="Freeform 357">
              <a:extLst>
                <a:ext uri="{FF2B5EF4-FFF2-40B4-BE49-F238E27FC236}">
                  <a16:creationId xmlns:a16="http://schemas.microsoft.com/office/drawing/2014/main" id="{16BBE3A4-E388-4842-8290-06A57054CFA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5" name="Freeform 358">
              <a:extLst>
                <a:ext uri="{FF2B5EF4-FFF2-40B4-BE49-F238E27FC236}">
                  <a16:creationId xmlns:a16="http://schemas.microsoft.com/office/drawing/2014/main" id="{37CE7CE4-5ADF-4583-A699-823D8B2B10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6" name="Freeform 359">
              <a:extLst>
                <a:ext uri="{FF2B5EF4-FFF2-40B4-BE49-F238E27FC236}">
                  <a16:creationId xmlns:a16="http://schemas.microsoft.com/office/drawing/2014/main" id="{629A874C-7543-473C-991C-75743D8A9D7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7" name="Freeform 360">
              <a:extLst>
                <a:ext uri="{FF2B5EF4-FFF2-40B4-BE49-F238E27FC236}">
                  <a16:creationId xmlns:a16="http://schemas.microsoft.com/office/drawing/2014/main" id="{C8A154A8-B8A9-441B-8B5B-411A6223F6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8" name="Freeform 361">
              <a:extLst>
                <a:ext uri="{FF2B5EF4-FFF2-40B4-BE49-F238E27FC236}">
                  <a16:creationId xmlns:a16="http://schemas.microsoft.com/office/drawing/2014/main" id="{1FE847FE-1621-4832-93E7-E7DFEA34335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9" name="Freeform 362">
              <a:extLst>
                <a:ext uri="{FF2B5EF4-FFF2-40B4-BE49-F238E27FC236}">
                  <a16:creationId xmlns:a16="http://schemas.microsoft.com/office/drawing/2014/main" id="{F3DD811D-C919-4F24-BD27-221820DCA74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0" name="Freeform 363">
              <a:extLst>
                <a:ext uri="{FF2B5EF4-FFF2-40B4-BE49-F238E27FC236}">
                  <a16:creationId xmlns:a16="http://schemas.microsoft.com/office/drawing/2014/main" id="{DCF7FCEE-DCAF-4910-9638-F321384CDE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1" name="Freeform 364">
              <a:extLst>
                <a:ext uri="{FF2B5EF4-FFF2-40B4-BE49-F238E27FC236}">
                  <a16:creationId xmlns:a16="http://schemas.microsoft.com/office/drawing/2014/main" id="{7A2656AE-1DBF-44F5-AE7C-63E40C69985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2" name="Freeform 365">
              <a:extLst>
                <a:ext uri="{FF2B5EF4-FFF2-40B4-BE49-F238E27FC236}">
                  <a16:creationId xmlns:a16="http://schemas.microsoft.com/office/drawing/2014/main" id="{32B7F46E-618B-4F4E-8376-CDDC3E04B8D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3" name="Freeform 366">
              <a:extLst>
                <a:ext uri="{FF2B5EF4-FFF2-40B4-BE49-F238E27FC236}">
                  <a16:creationId xmlns:a16="http://schemas.microsoft.com/office/drawing/2014/main" id="{A23F24AC-E7F9-444F-8E35-13162DC0A64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4" name="Freeform 367">
              <a:extLst>
                <a:ext uri="{FF2B5EF4-FFF2-40B4-BE49-F238E27FC236}">
                  <a16:creationId xmlns:a16="http://schemas.microsoft.com/office/drawing/2014/main" id="{3D9A6E0B-ABA2-4934-81B1-20B55988DE5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5" name="Freeform 368">
              <a:extLst>
                <a:ext uri="{FF2B5EF4-FFF2-40B4-BE49-F238E27FC236}">
                  <a16:creationId xmlns:a16="http://schemas.microsoft.com/office/drawing/2014/main" id="{BCC1CDBF-9F34-4B6D-9FCE-D5223BB584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6" name="Freeform 369">
              <a:extLst>
                <a:ext uri="{FF2B5EF4-FFF2-40B4-BE49-F238E27FC236}">
                  <a16:creationId xmlns:a16="http://schemas.microsoft.com/office/drawing/2014/main" id="{8FEA9CDF-699B-4FDE-AA99-36842E987A70}"/>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7" name="Freeform 370">
              <a:extLst>
                <a:ext uri="{FF2B5EF4-FFF2-40B4-BE49-F238E27FC236}">
                  <a16:creationId xmlns:a16="http://schemas.microsoft.com/office/drawing/2014/main" id="{EA479096-1A3E-43A9-B433-815F8B4F5D2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8" name="Freeform 371">
              <a:extLst>
                <a:ext uri="{FF2B5EF4-FFF2-40B4-BE49-F238E27FC236}">
                  <a16:creationId xmlns:a16="http://schemas.microsoft.com/office/drawing/2014/main" id="{61C41AC1-35F7-4780-970A-58A48DAD99C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79" name="Group 204">
            <a:extLst>
              <a:ext uri="{FF2B5EF4-FFF2-40B4-BE49-F238E27FC236}">
                <a16:creationId xmlns:a16="http://schemas.microsoft.com/office/drawing/2014/main" id="{9685D0FA-5E73-492D-A7EB-EA5353E388CE}"/>
              </a:ext>
            </a:extLst>
          </p:cNvPr>
          <p:cNvGrpSpPr>
            <a:grpSpLocks/>
          </p:cNvGrpSpPr>
          <p:nvPr/>
        </p:nvGrpSpPr>
        <p:grpSpPr bwMode="auto">
          <a:xfrm>
            <a:off x="-255337" y="3369831"/>
            <a:ext cx="910505" cy="663464"/>
            <a:chOff x="3658" y="852"/>
            <a:chExt cx="1986" cy="1447"/>
          </a:xfrm>
        </p:grpSpPr>
        <p:sp>
          <p:nvSpPr>
            <p:cNvPr id="1080" name="Freeform 373">
              <a:extLst>
                <a:ext uri="{FF2B5EF4-FFF2-40B4-BE49-F238E27FC236}">
                  <a16:creationId xmlns:a16="http://schemas.microsoft.com/office/drawing/2014/main" id="{D5A9BEC7-B6DC-4640-9520-570B9F6708D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1" name="Freeform 374">
              <a:extLst>
                <a:ext uri="{FF2B5EF4-FFF2-40B4-BE49-F238E27FC236}">
                  <a16:creationId xmlns:a16="http://schemas.microsoft.com/office/drawing/2014/main" id="{99261061-73E0-41EA-92EB-F31DAECF2A4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2" name="Freeform 375">
              <a:extLst>
                <a:ext uri="{FF2B5EF4-FFF2-40B4-BE49-F238E27FC236}">
                  <a16:creationId xmlns:a16="http://schemas.microsoft.com/office/drawing/2014/main" id="{6CCFDCD7-C41C-4705-B10D-C951550431C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3" name="Freeform 376">
              <a:extLst>
                <a:ext uri="{FF2B5EF4-FFF2-40B4-BE49-F238E27FC236}">
                  <a16:creationId xmlns:a16="http://schemas.microsoft.com/office/drawing/2014/main" id="{20DCB351-7F4B-41BE-A7A8-E3311D9B90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4" name="Freeform 377">
              <a:extLst>
                <a:ext uri="{FF2B5EF4-FFF2-40B4-BE49-F238E27FC236}">
                  <a16:creationId xmlns:a16="http://schemas.microsoft.com/office/drawing/2014/main" id="{AB1CADD1-A55A-425F-8FD8-9A45212A516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5" name="Freeform 378">
              <a:extLst>
                <a:ext uri="{FF2B5EF4-FFF2-40B4-BE49-F238E27FC236}">
                  <a16:creationId xmlns:a16="http://schemas.microsoft.com/office/drawing/2014/main" id="{5B672DCC-6205-4379-A6E3-6230FCB4D53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6" name="Freeform 379">
              <a:extLst>
                <a:ext uri="{FF2B5EF4-FFF2-40B4-BE49-F238E27FC236}">
                  <a16:creationId xmlns:a16="http://schemas.microsoft.com/office/drawing/2014/main" id="{CFBCBA74-4D47-45FD-8BB4-14DFF83ED37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7" name="Freeform 380">
              <a:extLst>
                <a:ext uri="{FF2B5EF4-FFF2-40B4-BE49-F238E27FC236}">
                  <a16:creationId xmlns:a16="http://schemas.microsoft.com/office/drawing/2014/main" id="{288D9789-F257-468F-B189-81D140749AB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8" name="Freeform 381">
              <a:extLst>
                <a:ext uri="{FF2B5EF4-FFF2-40B4-BE49-F238E27FC236}">
                  <a16:creationId xmlns:a16="http://schemas.microsoft.com/office/drawing/2014/main" id="{61FA7A12-7CDD-43FD-BA09-9FD63987A9B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9" name="Freeform 382">
              <a:extLst>
                <a:ext uri="{FF2B5EF4-FFF2-40B4-BE49-F238E27FC236}">
                  <a16:creationId xmlns:a16="http://schemas.microsoft.com/office/drawing/2014/main" id="{472102F3-D5D0-406C-B082-B09CD1CC7B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0" name="Freeform 383">
              <a:extLst>
                <a:ext uri="{FF2B5EF4-FFF2-40B4-BE49-F238E27FC236}">
                  <a16:creationId xmlns:a16="http://schemas.microsoft.com/office/drawing/2014/main" id="{25E7C282-A16C-409B-9436-519B58C5DE7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1" name="Freeform 384">
              <a:extLst>
                <a:ext uri="{FF2B5EF4-FFF2-40B4-BE49-F238E27FC236}">
                  <a16:creationId xmlns:a16="http://schemas.microsoft.com/office/drawing/2014/main" id="{C4A29566-F869-44BE-9A46-48F930887F3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2" name="Freeform 385">
              <a:extLst>
                <a:ext uri="{FF2B5EF4-FFF2-40B4-BE49-F238E27FC236}">
                  <a16:creationId xmlns:a16="http://schemas.microsoft.com/office/drawing/2014/main" id="{41DEFDEF-D1FD-4304-8ECC-B4EEC8FFE8B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3" name="Freeform 386">
              <a:extLst>
                <a:ext uri="{FF2B5EF4-FFF2-40B4-BE49-F238E27FC236}">
                  <a16:creationId xmlns:a16="http://schemas.microsoft.com/office/drawing/2014/main" id="{C41B6BDF-1B31-40A2-9537-9F2B6C58C116}"/>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4" name="Freeform 387">
              <a:extLst>
                <a:ext uri="{FF2B5EF4-FFF2-40B4-BE49-F238E27FC236}">
                  <a16:creationId xmlns:a16="http://schemas.microsoft.com/office/drawing/2014/main" id="{C6CA8F1F-47E8-47FC-B6D2-A09D0CB1E1F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5" name="Freeform 388">
              <a:extLst>
                <a:ext uri="{FF2B5EF4-FFF2-40B4-BE49-F238E27FC236}">
                  <a16:creationId xmlns:a16="http://schemas.microsoft.com/office/drawing/2014/main" id="{1EC8EDA8-BB63-49A1-A68F-B6060F0531B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6" name="Freeform 389">
              <a:extLst>
                <a:ext uri="{FF2B5EF4-FFF2-40B4-BE49-F238E27FC236}">
                  <a16:creationId xmlns:a16="http://schemas.microsoft.com/office/drawing/2014/main" id="{9BC4906A-5CA4-4245-8F41-22344241898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7" name="Freeform 390">
              <a:extLst>
                <a:ext uri="{FF2B5EF4-FFF2-40B4-BE49-F238E27FC236}">
                  <a16:creationId xmlns:a16="http://schemas.microsoft.com/office/drawing/2014/main" id="{579DA7E4-B4D4-40A0-9870-8CC0E63C41C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8" name="Freeform 391">
              <a:extLst>
                <a:ext uri="{FF2B5EF4-FFF2-40B4-BE49-F238E27FC236}">
                  <a16:creationId xmlns:a16="http://schemas.microsoft.com/office/drawing/2014/main" id="{9FE0E39C-3695-402E-8E61-2246B89ABDA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99" name="Group 204">
            <a:extLst>
              <a:ext uri="{FF2B5EF4-FFF2-40B4-BE49-F238E27FC236}">
                <a16:creationId xmlns:a16="http://schemas.microsoft.com/office/drawing/2014/main" id="{C7F42A96-9107-45F0-9C79-1A79CB44392B}"/>
              </a:ext>
            </a:extLst>
          </p:cNvPr>
          <p:cNvGrpSpPr>
            <a:grpSpLocks/>
          </p:cNvGrpSpPr>
          <p:nvPr/>
        </p:nvGrpSpPr>
        <p:grpSpPr bwMode="auto">
          <a:xfrm flipH="1">
            <a:off x="4835743" y="3354822"/>
            <a:ext cx="910505" cy="663464"/>
            <a:chOff x="3658" y="852"/>
            <a:chExt cx="1986" cy="1447"/>
          </a:xfrm>
        </p:grpSpPr>
        <p:sp>
          <p:nvSpPr>
            <p:cNvPr id="1100" name="Freeform 393">
              <a:extLst>
                <a:ext uri="{FF2B5EF4-FFF2-40B4-BE49-F238E27FC236}">
                  <a16:creationId xmlns:a16="http://schemas.microsoft.com/office/drawing/2014/main" id="{82A33A19-7AF4-41B7-A357-3FE672C04DA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1" name="Freeform 394">
              <a:extLst>
                <a:ext uri="{FF2B5EF4-FFF2-40B4-BE49-F238E27FC236}">
                  <a16:creationId xmlns:a16="http://schemas.microsoft.com/office/drawing/2014/main" id="{5B16F2E5-E6A3-49E6-854C-C0FC495DB66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2" name="Freeform 395">
              <a:extLst>
                <a:ext uri="{FF2B5EF4-FFF2-40B4-BE49-F238E27FC236}">
                  <a16:creationId xmlns:a16="http://schemas.microsoft.com/office/drawing/2014/main" id="{AA19607E-6A44-443F-BBF0-452BF7CE3D5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3" name="Freeform 396">
              <a:extLst>
                <a:ext uri="{FF2B5EF4-FFF2-40B4-BE49-F238E27FC236}">
                  <a16:creationId xmlns:a16="http://schemas.microsoft.com/office/drawing/2014/main" id="{9E4FCBDD-FF6F-4280-BE84-117CF026DC5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4" name="Freeform 397">
              <a:extLst>
                <a:ext uri="{FF2B5EF4-FFF2-40B4-BE49-F238E27FC236}">
                  <a16:creationId xmlns:a16="http://schemas.microsoft.com/office/drawing/2014/main" id="{A7EC3D64-085A-4643-842A-00FB19AFDB2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5" name="Freeform 398">
              <a:extLst>
                <a:ext uri="{FF2B5EF4-FFF2-40B4-BE49-F238E27FC236}">
                  <a16:creationId xmlns:a16="http://schemas.microsoft.com/office/drawing/2014/main" id="{831CC5D0-CABC-441D-A277-729752DE480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6" name="Freeform 399">
              <a:extLst>
                <a:ext uri="{FF2B5EF4-FFF2-40B4-BE49-F238E27FC236}">
                  <a16:creationId xmlns:a16="http://schemas.microsoft.com/office/drawing/2014/main" id="{D67E2330-C807-4A54-9AD7-83CF31DBF2C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7" name="Freeform 400">
              <a:extLst>
                <a:ext uri="{FF2B5EF4-FFF2-40B4-BE49-F238E27FC236}">
                  <a16:creationId xmlns:a16="http://schemas.microsoft.com/office/drawing/2014/main" id="{DB48CE04-31A6-48ED-A784-03637204B7AE}"/>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8" name="Freeform 401">
              <a:extLst>
                <a:ext uri="{FF2B5EF4-FFF2-40B4-BE49-F238E27FC236}">
                  <a16:creationId xmlns:a16="http://schemas.microsoft.com/office/drawing/2014/main" id="{819BDB4D-88EB-4D8E-A75C-0C19FBAB8B34}"/>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9" name="Freeform 402">
              <a:extLst>
                <a:ext uri="{FF2B5EF4-FFF2-40B4-BE49-F238E27FC236}">
                  <a16:creationId xmlns:a16="http://schemas.microsoft.com/office/drawing/2014/main" id="{C7843A08-1925-4089-95C4-73954B1616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0" name="Freeform 403">
              <a:extLst>
                <a:ext uri="{FF2B5EF4-FFF2-40B4-BE49-F238E27FC236}">
                  <a16:creationId xmlns:a16="http://schemas.microsoft.com/office/drawing/2014/main" id="{851A8455-4B58-4B8A-9955-36B4778CB10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1" name="Freeform 404">
              <a:extLst>
                <a:ext uri="{FF2B5EF4-FFF2-40B4-BE49-F238E27FC236}">
                  <a16:creationId xmlns:a16="http://schemas.microsoft.com/office/drawing/2014/main" id="{EFF1265A-73C8-49C3-AF5D-BACB12D97C7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2" name="Freeform 405">
              <a:extLst>
                <a:ext uri="{FF2B5EF4-FFF2-40B4-BE49-F238E27FC236}">
                  <a16:creationId xmlns:a16="http://schemas.microsoft.com/office/drawing/2014/main" id="{5896E5E7-9A8A-4891-893C-226BDC4782B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3" name="Freeform 406">
              <a:extLst>
                <a:ext uri="{FF2B5EF4-FFF2-40B4-BE49-F238E27FC236}">
                  <a16:creationId xmlns:a16="http://schemas.microsoft.com/office/drawing/2014/main" id="{74DC4702-0FD6-45E9-B361-1457B2622EF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4" name="Freeform 407">
              <a:extLst>
                <a:ext uri="{FF2B5EF4-FFF2-40B4-BE49-F238E27FC236}">
                  <a16:creationId xmlns:a16="http://schemas.microsoft.com/office/drawing/2014/main" id="{2DD9F587-9178-4CE7-B338-7822579F83A0}"/>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5" name="Freeform 408">
              <a:extLst>
                <a:ext uri="{FF2B5EF4-FFF2-40B4-BE49-F238E27FC236}">
                  <a16:creationId xmlns:a16="http://schemas.microsoft.com/office/drawing/2014/main" id="{7FBFEE53-31C1-4534-B400-42178F4C7D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6" name="Freeform 409">
              <a:extLst>
                <a:ext uri="{FF2B5EF4-FFF2-40B4-BE49-F238E27FC236}">
                  <a16:creationId xmlns:a16="http://schemas.microsoft.com/office/drawing/2014/main" id="{2F9D5F6A-D864-470B-9DAE-234E5EC922A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7" name="Freeform 410">
              <a:extLst>
                <a:ext uri="{FF2B5EF4-FFF2-40B4-BE49-F238E27FC236}">
                  <a16:creationId xmlns:a16="http://schemas.microsoft.com/office/drawing/2014/main" id="{E1C49CD6-7857-4BAE-99B2-3C0661116B2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8" name="Freeform 411">
              <a:extLst>
                <a:ext uri="{FF2B5EF4-FFF2-40B4-BE49-F238E27FC236}">
                  <a16:creationId xmlns:a16="http://schemas.microsoft.com/office/drawing/2014/main" id="{9D7ADE03-C07D-4B83-8D1E-C546DEDFE83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19" name="Group 204">
            <a:extLst>
              <a:ext uri="{FF2B5EF4-FFF2-40B4-BE49-F238E27FC236}">
                <a16:creationId xmlns:a16="http://schemas.microsoft.com/office/drawing/2014/main" id="{5A1EEF07-F091-4279-8508-F001A0867321}"/>
              </a:ext>
            </a:extLst>
          </p:cNvPr>
          <p:cNvGrpSpPr>
            <a:grpSpLocks/>
          </p:cNvGrpSpPr>
          <p:nvPr/>
        </p:nvGrpSpPr>
        <p:grpSpPr bwMode="auto">
          <a:xfrm flipH="1">
            <a:off x="5433667" y="3616422"/>
            <a:ext cx="910505" cy="663464"/>
            <a:chOff x="3658" y="852"/>
            <a:chExt cx="1986" cy="1447"/>
          </a:xfrm>
        </p:grpSpPr>
        <p:sp>
          <p:nvSpPr>
            <p:cNvPr id="1120" name="Freeform 413">
              <a:extLst>
                <a:ext uri="{FF2B5EF4-FFF2-40B4-BE49-F238E27FC236}">
                  <a16:creationId xmlns:a16="http://schemas.microsoft.com/office/drawing/2014/main" id="{F0BDE041-C792-4425-BE4B-83334ACA33B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1" name="Freeform 414">
              <a:extLst>
                <a:ext uri="{FF2B5EF4-FFF2-40B4-BE49-F238E27FC236}">
                  <a16:creationId xmlns:a16="http://schemas.microsoft.com/office/drawing/2014/main" id="{770A9A37-ED26-46BD-B08A-BC1AD463B13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2" name="Freeform 415">
              <a:extLst>
                <a:ext uri="{FF2B5EF4-FFF2-40B4-BE49-F238E27FC236}">
                  <a16:creationId xmlns:a16="http://schemas.microsoft.com/office/drawing/2014/main" id="{4F5E06FE-4C5F-42F5-8A5D-A56B872BFD1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3" name="Freeform 416">
              <a:extLst>
                <a:ext uri="{FF2B5EF4-FFF2-40B4-BE49-F238E27FC236}">
                  <a16:creationId xmlns:a16="http://schemas.microsoft.com/office/drawing/2014/main" id="{557B792A-ED45-4E09-89ED-B2549BF1293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4" name="Freeform 417">
              <a:extLst>
                <a:ext uri="{FF2B5EF4-FFF2-40B4-BE49-F238E27FC236}">
                  <a16:creationId xmlns:a16="http://schemas.microsoft.com/office/drawing/2014/main" id="{22F91BC4-E631-4D8A-B33C-9C96C0ECA08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5" name="Freeform 418">
              <a:extLst>
                <a:ext uri="{FF2B5EF4-FFF2-40B4-BE49-F238E27FC236}">
                  <a16:creationId xmlns:a16="http://schemas.microsoft.com/office/drawing/2014/main" id="{9A84BE60-0D0B-4A95-8C12-DAF1260B06AB}"/>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6" name="Freeform 419">
              <a:extLst>
                <a:ext uri="{FF2B5EF4-FFF2-40B4-BE49-F238E27FC236}">
                  <a16:creationId xmlns:a16="http://schemas.microsoft.com/office/drawing/2014/main" id="{663A55AA-34C4-400C-B504-506012BF9F2F}"/>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7" name="Freeform 420">
              <a:extLst>
                <a:ext uri="{FF2B5EF4-FFF2-40B4-BE49-F238E27FC236}">
                  <a16:creationId xmlns:a16="http://schemas.microsoft.com/office/drawing/2014/main" id="{2ED05B04-2019-47AF-928A-DF43C41D236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8" name="Freeform 421">
              <a:extLst>
                <a:ext uri="{FF2B5EF4-FFF2-40B4-BE49-F238E27FC236}">
                  <a16:creationId xmlns:a16="http://schemas.microsoft.com/office/drawing/2014/main" id="{6FAD29BD-C700-416C-819C-B54E73D3E4E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9" name="Freeform 422">
              <a:extLst>
                <a:ext uri="{FF2B5EF4-FFF2-40B4-BE49-F238E27FC236}">
                  <a16:creationId xmlns:a16="http://schemas.microsoft.com/office/drawing/2014/main" id="{2EE64F49-945E-49C8-A7A9-6BE4B2622AA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0" name="Freeform 423">
              <a:extLst>
                <a:ext uri="{FF2B5EF4-FFF2-40B4-BE49-F238E27FC236}">
                  <a16:creationId xmlns:a16="http://schemas.microsoft.com/office/drawing/2014/main" id="{46F9B912-0110-4D42-BF14-695D8C947F5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1" name="Freeform 424">
              <a:extLst>
                <a:ext uri="{FF2B5EF4-FFF2-40B4-BE49-F238E27FC236}">
                  <a16:creationId xmlns:a16="http://schemas.microsoft.com/office/drawing/2014/main" id="{CA2FE62D-2673-4049-8FAB-D309AFDBDAD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2" name="Freeform 425">
              <a:extLst>
                <a:ext uri="{FF2B5EF4-FFF2-40B4-BE49-F238E27FC236}">
                  <a16:creationId xmlns:a16="http://schemas.microsoft.com/office/drawing/2014/main" id="{184DEA05-DF40-4166-9464-D7A836744A6B}"/>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3" name="Freeform 426">
              <a:extLst>
                <a:ext uri="{FF2B5EF4-FFF2-40B4-BE49-F238E27FC236}">
                  <a16:creationId xmlns:a16="http://schemas.microsoft.com/office/drawing/2014/main" id="{1CEA974C-5447-4083-97EF-8E905D160F5B}"/>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4" name="Freeform 427">
              <a:extLst>
                <a:ext uri="{FF2B5EF4-FFF2-40B4-BE49-F238E27FC236}">
                  <a16:creationId xmlns:a16="http://schemas.microsoft.com/office/drawing/2014/main" id="{9B257296-1C2A-4753-B268-6CC7C50C255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5" name="Freeform 428">
              <a:extLst>
                <a:ext uri="{FF2B5EF4-FFF2-40B4-BE49-F238E27FC236}">
                  <a16:creationId xmlns:a16="http://schemas.microsoft.com/office/drawing/2014/main" id="{C37272A3-7B34-4ED5-9645-54DBA28F5B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6" name="Freeform 429">
              <a:extLst>
                <a:ext uri="{FF2B5EF4-FFF2-40B4-BE49-F238E27FC236}">
                  <a16:creationId xmlns:a16="http://schemas.microsoft.com/office/drawing/2014/main" id="{89C0DAAC-F112-4F77-9DFE-B90B08DF187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7" name="Freeform 430">
              <a:extLst>
                <a:ext uri="{FF2B5EF4-FFF2-40B4-BE49-F238E27FC236}">
                  <a16:creationId xmlns:a16="http://schemas.microsoft.com/office/drawing/2014/main" id="{D138EE5C-C0F7-4CBA-97AE-DEC302D4CF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8" name="Freeform 431">
              <a:extLst>
                <a:ext uri="{FF2B5EF4-FFF2-40B4-BE49-F238E27FC236}">
                  <a16:creationId xmlns:a16="http://schemas.microsoft.com/office/drawing/2014/main" id="{ED69B848-CA56-4646-B06E-380041668D73}"/>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39" name="Group 204">
            <a:extLst>
              <a:ext uri="{FF2B5EF4-FFF2-40B4-BE49-F238E27FC236}">
                <a16:creationId xmlns:a16="http://schemas.microsoft.com/office/drawing/2014/main" id="{DA7C375E-5A20-458B-A6B0-578DDCBD1FA3}"/>
              </a:ext>
            </a:extLst>
          </p:cNvPr>
          <p:cNvGrpSpPr>
            <a:grpSpLocks/>
          </p:cNvGrpSpPr>
          <p:nvPr/>
        </p:nvGrpSpPr>
        <p:grpSpPr bwMode="auto">
          <a:xfrm flipH="1">
            <a:off x="3341916" y="4003143"/>
            <a:ext cx="910505" cy="663464"/>
            <a:chOff x="3658" y="852"/>
            <a:chExt cx="1986" cy="1447"/>
          </a:xfrm>
        </p:grpSpPr>
        <p:sp>
          <p:nvSpPr>
            <p:cNvPr id="1140"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1"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2"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3"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4"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5"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6"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7"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8"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9"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0"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1"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2"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3"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4"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5"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6"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7"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8"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59" name="Group 204">
            <a:extLst>
              <a:ext uri="{FF2B5EF4-FFF2-40B4-BE49-F238E27FC236}">
                <a16:creationId xmlns:a16="http://schemas.microsoft.com/office/drawing/2014/main" id="{D018BBB2-203A-49AE-9F59-4ACC2A11351B}"/>
              </a:ext>
            </a:extLst>
          </p:cNvPr>
          <p:cNvGrpSpPr>
            <a:grpSpLocks/>
          </p:cNvGrpSpPr>
          <p:nvPr/>
        </p:nvGrpSpPr>
        <p:grpSpPr bwMode="auto">
          <a:xfrm flipH="1">
            <a:off x="6026068" y="3879804"/>
            <a:ext cx="910505" cy="663464"/>
            <a:chOff x="3658" y="852"/>
            <a:chExt cx="1986" cy="1447"/>
          </a:xfrm>
        </p:grpSpPr>
        <p:sp>
          <p:nvSpPr>
            <p:cNvPr id="1160"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1"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2"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3"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4"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5"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6"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7"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8"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9"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0"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1"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2"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3"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4"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5"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6"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7"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8"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99" name="Group 204">
            <a:extLst>
              <a:ext uri="{FF2B5EF4-FFF2-40B4-BE49-F238E27FC236}">
                <a16:creationId xmlns:a16="http://schemas.microsoft.com/office/drawing/2014/main" id="{29080D40-D827-4066-BC08-FEABC1E37CFC}"/>
              </a:ext>
            </a:extLst>
          </p:cNvPr>
          <p:cNvGrpSpPr>
            <a:grpSpLocks/>
          </p:cNvGrpSpPr>
          <p:nvPr/>
        </p:nvGrpSpPr>
        <p:grpSpPr bwMode="auto">
          <a:xfrm>
            <a:off x="2607556" y="3145092"/>
            <a:ext cx="904643" cy="659192"/>
            <a:chOff x="3658" y="852"/>
            <a:chExt cx="1986" cy="1447"/>
          </a:xfrm>
        </p:grpSpPr>
        <p:sp>
          <p:nvSpPr>
            <p:cNvPr id="1200" name="Freeform 573">
              <a:extLst>
                <a:ext uri="{FF2B5EF4-FFF2-40B4-BE49-F238E27FC236}">
                  <a16:creationId xmlns:a16="http://schemas.microsoft.com/office/drawing/2014/main" id="{BC236CF3-4806-49DD-9834-743EF531021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1" name="Freeform 574">
              <a:extLst>
                <a:ext uri="{FF2B5EF4-FFF2-40B4-BE49-F238E27FC236}">
                  <a16:creationId xmlns:a16="http://schemas.microsoft.com/office/drawing/2014/main" id="{7385219E-1160-47AC-A566-2AF7F62CDD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2" name="Freeform 575">
              <a:extLst>
                <a:ext uri="{FF2B5EF4-FFF2-40B4-BE49-F238E27FC236}">
                  <a16:creationId xmlns:a16="http://schemas.microsoft.com/office/drawing/2014/main" id="{91549CE6-A240-4FAD-8610-253DB6162BC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3" name="Freeform 576">
              <a:extLst>
                <a:ext uri="{FF2B5EF4-FFF2-40B4-BE49-F238E27FC236}">
                  <a16:creationId xmlns:a16="http://schemas.microsoft.com/office/drawing/2014/main" id="{17095FDA-1ECB-4B76-A32A-984797E52F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4" name="Freeform 577">
              <a:extLst>
                <a:ext uri="{FF2B5EF4-FFF2-40B4-BE49-F238E27FC236}">
                  <a16:creationId xmlns:a16="http://schemas.microsoft.com/office/drawing/2014/main" id="{83AE5CE9-AD57-451F-92A2-22E8FADDF3D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5" name="Freeform 578">
              <a:extLst>
                <a:ext uri="{FF2B5EF4-FFF2-40B4-BE49-F238E27FC236}">
                  <a16:creationId xmlns:a16="http://schemas.microsoft.com/office/drawing/2014/main" id="{B9F9C83B-E932-4C04-90CA-D55F28F431B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6" name="Freeform 579">
              <a:extLst>
                <a:ext uri="{FF2B5EF4-FFF2-40B4-BE49-F238E27FC236}">
                  <a16:creationId xmlns:a16="http://schemas.microsoft.com/office/drawing/2014/main" id="{059F5942-0E40-4161-8720-1EC1D1E5435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7" name="Freeform 580">
              <a:extLst>
                <a:ext uri="{FF2B5EF4-FFF2-40B4-BE49-F238E27FC236}">
                  <a16:creationId xmlns:a16="http://schemas.microsoft.com/office/drawing/2014/main" id="{8CECDD33-E47C-4D39-A896-93088D0A9EF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8" name="Freeform 581">
              <a:extLst>
                <a:ext uri="{FF2B5EF4-FFF2-40B4-BE49-F238E27FC236}">
                  <a16:creationId xmlns:a16="http://schemas.microsoft.com/office/drawing/2014/main" id="{DCEB4CA0-C0DF-4731-AC9F-3921747F319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9" name="Freeform 582">
              <a:extLst>
                <a:ext uri="{FF2B5EF4-FFF2-40B4-BE49-F238E27FC236}">
                  <a16:creationId xmlns:a16="http://schemas.microsoft.com/office/drawing/2014/main" id="{CBB44C0B-021F-4427-AAF2-1DBC3AEA55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0" name="Freeform 583">
              <a:extLst>
                <a:ext uri="{FF2B5EF4-FFF2-40B4-BE49-F238E27FC236}">
                  <a16:creationId xmlns:a16="http://schemas.microsoft.com/office/drawing/2014/main" id="{2C8CEA0C-1AF2-40BF-9437-43E815B24DA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1" name="Freeform 584">
              <a:extLst>
                <a:ext uri="{FF2B5EF4-FFF2-40B4-BE49-F238E27FC236}">
                  <a16:creationId xmlns:a16="http://schemas.microsoft.com/office/drawing/2014/main" id="{E8C71D54-28A8-468F-8694-AF6D2F59B1F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2" name="Freeform 585">
              <a:extLst>
                <a:ext uri="{FF2B5EF4-FFF2-40B4-BE49-F238E27FC236}">
                  <a16:creationId xmlns:a16="http://schemas.microsoft.com/office/drawing/2014/main" id="{AE584E72-2D83-4256-B0B9-626CDDAB9E0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3" name="Freeform 586">
              <a:extLst>
                <a:ext uri="{FF2B5EF4-FFF2-40B4-BE49-F238E27FC236}">
                  <a16:creationId xmlns:a16="http://schemas.microsoft.com/office/drawing/2014/main" id="{3EC3CBF0-B0A8-46C7-AAC5-EF15549B2F9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4" name="Freeform 587">
              <a:extLst>
                <a:ext uri="{FF2B5EF4-FFF2-40B4-BE49-F238E27FC236}">
                  <a16:creationId xmlns:a16="http://schemas.microsoft.com/office/drawing/2014/main" id="{315CB96D-7D88-479C-9D6F-41EE4056B3C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5" name="Freeform 588">
              <a:extLst>
                <a:ext uri="{FF2B5EF4-FFF2-40B4-BE49-F238E27FC236}">
                  <a16:creationId xmlns:a16="http://schemas.microsoft.com/office/drawing/2014/main" id="{B4ED19B6-CB16-4B86-8317-DAD4D13649C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6" name="Freeform 589">
              <a:extLst>
                <a:ext uri="{FF2B5EF4-FFF2-40B4-BE49-F238E27FC236}">
                  <a16:creationId xmlns:a16="http://schemas.microsoft.com/office/drawing/2014/main" id="{56F2D112-B84F-4648-A35F-70448F67880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7" name="Freeform 590">
              <a:extLst>
                <a:ext uri="{FF2B5EF4-FFF2-40B4-BE49-F238E27FC236}">
                  <a16:creationId xmlns:a16="http://schemas.microsoft.com/office/drawing/2014/main" id="{2FE87566-6606-4F29-A42A-288B2E45FC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8" name="Freeform 591">
              <a:extLst>
                <a:ext uri="{FF2B5EF4-FFF2-40B4-BE49-F238E27FC236}">
                  <a16:creationId xmlns:a16="http://schemas.microsoft.com/office/drawing/2014/main" id="{B9EAE838-55E7-4753-A82B-B25E43F241A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219" name="Group 204">
            <a:extLst>
              <a:ext uri="{FF2B5EF4-FFF2-40B4-BE49-F238E27FC236}">
                <a16:creationId xmlns:a16="http://schemas.microsoft.com/office/drawing/2014/main" id="{9AFBE623-5EEB-408B-830B-9376FECF4720}"/>
              </a:ext>
            </a:extLst>
          </p:cNvPr>
          <p:cNvGrpSpPr>
            <a:grpSpLocks/>
          </p:cNvGrpSpPr>
          <p:nvPr/>
        </p:nvGrpSpPr>
        <p:grpSpPr bwMode="auto">
          <a:xfrm>
            <a:off x="5142071" y="1493464"/>
            <a:ext cx="915579" cy="667161"/>
            <a:chOff x="3658" y="852"/>
            <a:chExt cx="1986" cy="1447"/>
          </a:xfrm>
        </p:grpSpPr>
        <p:sp>
          <p:nvSpPr>
            <p:cNvPr id="1220" name="Freeform 613">
              <a:extLst>
                <a:ext uri="{FF2B5EF4-FFF2-40B4-BE49-F238E27FC236}">
                  <a16:creationId xmlns:a16="http://schemas.microsoft.com/office/drawing/2014/main" id="{A4E64CDF-CADD-4FA9-9A29-6D145A378EB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1" name="Freeform 614">
              <a:extLst>
                <a:ext uri="{FF2B5EF4-FFF2-40B4-BE49-F238E27FC236}">
                  <a16:creationId xmlns:a16="http://schemas.microsoft.com/office/drawing/2014/main" id="{65AD6365-78C5-4B28-9091-B8B59776AAE2}"/>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2" name="Freeform 615">
              <a:extLst>
                <a:ext uri="{FF2B5EF4-FFF2-40B4-BE49-F238E27FC236}">
                  <a16:creationId xmlns:a16="http://schemas.microsoft.com/office/drawing/2014/main" id="{B920EC4B-789F-488B-90D4-03A8E954663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3" name="Freeform 616">
              <a:extLst>
                <a:ext uri="{FF2B5EF4-FFF2-40B4-BE49-F238E27FC236}">
                  <a16:creationId xmlns:a16="http://schemas.microsoft.com/office/drawing/2014/main" id="{6C97499E-448B-4198-B640-5EA78252FE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4" name="Freeform 617">
              <a:extLst>
                <a:ext uri="{FF2B5EF4-FFF2-40B4-BE49-F238E27FC236}">
                  <a16:creationId xmlns:a16="http://schemas.microsoft.com/office/drawing/2014/main" id="{9068E102-66AE-461F-BFAD-6341EDEBC91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5" name="Freeform 618">
              <a:extLst>
                <a:ext uri="{FF2B5EF4-FFF2-40B4-BE49-F238E27FC236}">
                  <a16:creationId xmlns:a16="http://schemas.microsoft.com/office/drawing/2014/main" id="{90881141-B68D-4519-A599-6337F7800B0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6" name="Freeform 619">
              <a:extLst>
                <a:ext uri="{FF2B5EF4-FFF2-40B4-BE49-F238E27FC236}">
                  <a16:creationId xmlns:a16="http://schemas.microsoft.com/office/drawing/2014/main" id="{06092BC4-CE41-47FF-B947-919CAFD10E9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7" name="Freeform 620">
              <a:extLst>
                <a:ext uri="{FF2B5EF4-FFF2-40B4-BE49-F238E27FC236}">
                  <a16:creationId xmlns:a16="http://schemas.microsoft.com/office/drawing/2014/main" id="{500AA9DF-30F3-44A6-ACDA-914DE4577162}"/>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8" name="Freeform 621">
              <a:extLst>
                <a:ext uri="{FF2B5EF4-FFF2-40B4-BE49-F238E27FC236}">
                  <a16:creationId xmlns:a16="http://schemas.microsoft.com/office/drawing/2014/main" id="{79A262E5-8436-4689-B2EE-87E67961F7A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9" name="Freeform 622">
              <a:extLst>
                <a:ext uri="{FF2B5EF4-FFF2-40B4-BE49-F238E27FC236}">
                  <a16:creationId xmlns:a16="http://schemas.microsoft.com/office/drawing/2014/main" id="{B987945C-7A29-4E76-A1EB-145F1C0A4A57}"/>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0" name="Freeform 623">
              <a:extLst>
                <a:ext uri="{FF2B5EF4-FFF2-40B4-BE49-F238E27FC236}">
                  <a16:creationId xmlns:a16="http://schemas.microsoft.com/office/drawing/2014/main" id="{EFEBB21A-165B-4543-BB08-07A1962CB98B}"/>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1" name="Freeform 624">
              <a:extLst>
                <a:ext uri="{FF2B5EF4-FFF2-40B4-BE49-F238E27FC236}">
                  <a16:creationId xmlns:a16="http://schemas.microsoft.com/office/drawing/2014/main" id="{CF1330DC-A46A-493B-A900-B567F7969FD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2" name="Freeform 625">
              <a:extLst>
                <a:ext uri="{FF2B5EF4-FFF2-40B4-BE49-F238E27FC236}">
                  <a16:creationId xmlns:a16="http://schemas.microsoft.com/office/drawing/2014/main" id="{AB31D068-4CBD-4019-A505-D7D9B6F2135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3" name="Freeform 626">
              <a:extLst>
                <a:ext uri="{FF2B5EF4-FFF2-40B4-BE49-F238E27FC236}">
                  <a16:creationId xmlns:a16="http://schemas.microsoft.com/office/drawing/2014/main" id="{CEA56F64-A5E3-4F62-B8EF-DC962B4CECFA}"/>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4" name="Freeform 627">
              <a:extLst>
                <a:ext uri="{FF2B5EF4-FFF2-40B4-BE49-F238E27FC236}">
                  <a16:creationId xmlns:a16="http://schemas.microsoft.com/office/drawing/2014/main" id="{46780CE9-1FC9-46C1-A991-F380E3BBB5C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5" name="Freeform 628">
              <a:extLst>
                <a:ext uri="{FF2B5EF4-FFF2-40B4-BE49-F238E27FC236}">
                  <a16:creationId xmlns:a16="http://schemas.microsoft.com/office/drawing/2014/main" id="{36302E04-7A82-47E0-8079-758A44D54B4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6" name="Freeform 629">
              <a:extLst>
                <a:ext uri="{FF2B5EF4-FFF2-40B4-BE49-F238E27FC236}">
                  <a16:creationId xmlns:a16="http://schemas.microsoft.com/office/drawing/2014/main" id="{A03E140E-DC34-45B3-9D9E-C38A69BA319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7" name="Freeform 630">
              <a:extLst>
                <a:ext uri="{FF2B5EF4-FFF2-40B4-BE49-F238E27FC236}">
                  <a16:creationId xmlns:a16="http://schemas.microsoft.com/office/drawing/2014/main" id="{1207E3AD-B551-40AA-ADE7-CC3A6592B04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8" name="Freeform 631">
              <a:extLst>
                <a:ext uri="{FF2B5EF4-FFF2-40B4-BE49-F238E27FC236}">
                  <a16:creationId xmlns:a16="http://schemas.microsoft.com/office/drawing/2014/main" id="{ED032FE1-C2B5-494A-B41D-0F5A80B8E5B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239" name="Group 204">
            <a:extLst>
              <a:ext uri="{FF2B5EF4-FFF2-40B4-BE49-F238E27FC236}">
                <a16:creationId xmlns:a16="http://schemas.microsoft.com/office/drawing/2014/main" id="{ADA0E3ED-06F5-43C7-804B-B6DF66C2DC07}"/>
              </a:ext>
            </a:extLst>
          </p:cNvPr>
          <p:cNvGrpSpPr>
            <a:grpSpLocks/>
          </p:cNvGrpSpPr>
          <p:nvPr/>
        </p:nvGrpSpPr>
        <p:grpSpPr bwMode="auto">
          <a:xfrm flipH="1">
            <a:off x="4519986" y="2950290"/>
            <a:ext cx="910505" cy="663464"/>
            <a:chOff x="3658" y="852"/>
            <a:chExt cx="1986" cy="1447"/>
          </a:xfrm>
        </p:grpSpPr>
        <p:sp>
          <p:nvSpPr>
            <p:cNvPr id="1240" name="Freeform 313">
              <a:extLst>
                <a:ext uri="{FF2B5EF4-FFF2-40B4-BE49-F238E27FC236}">
                  <a16:creationId xmlns:a16="http://schemas.microsoft.com/office/drawing/2014/main" id="{F364E188-66C1-4C5B-946F-A443F22946F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1" name="Freeform 314">
              <a:extLst>
                <a:ext uri="{FF2B5EF4-FFF2-40B4-BE49-F238E27FC236}">
                  <a16:creationId xmlns:a16="http://schemas.microsoft.com/office/drawing/2014/main" id="{DCB1A025-D81A-4673-8E57-3CB94DE1221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2" name="Freeform 315">
              <a:extLst>
                <a:ext uri="{FF2B5EF4-FFF2-40B4-BE49-F238E27FC236}">
                  <a16:creationId xmlns:a16="http://schemas.microsoft.com/office/drawing/2014/main" id="{64EB9304-5DE9-4DF2-B13B-773D1872056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3" name="Freeform 316">
              <a:extLst>
                <a:ext uri="{FF2B5EF4-FFF2-40B4-BE49-F238E27FC236}">
                  <a16:creationId xmlns:a16="http://schemas.microsoft.com/office/drawing/2014/main" id="{9026FD6B-317C-4522-947C-C147613C25F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4" name="Freeform 317">
              <a:extLst>
                <a:ext uri="{FF2B5EF4-FFF2-40B4-BE49-F238E27FC236}">
                  <a16:creationId xmlns:a16="http://schemas.microsoft.com/office/drawing/2014/main" id="{939506C4-3E19-4B86-8A9A-55312261FE4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5" name="Freeform 318">
              <a:extLst>
                <a:ext uri="{FF2B5EF4-FFF2-40B4-BE49-F238E27FC236}">
                  <a16:creationId xmlns:a16="http://schemas.microsoft.com/office/drawing/2014/main" id="{BA2D2A18-42AB-4629-8084-6C289F4F719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6" name="Freeform 319">
              <a:extLst>
                <a:ext uri="{FF2B5EF4-FFF2-40B4-BE49-F238E27FC236}">
                  <a16:creationId xmlns:a16="http://schemas.microsoft.com/office/drawing/2014/main" id="{8BA3048B-02B0-4806-92BC-D0AB53D22A96}"/>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7" name="Freeform 320">
              <a:extLst>
                <a:ext uri="{FF2B5EF4-FFF2-40B4-BE49-F238E27FC236}">
                  <a16:creationId xmlns:a16="http://schemas.microsoft.com/office/drawing/2014/main" id="{567B9229-5750-4196-91B6-82589F44B9E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8" name="Freeform 321">
              <a:extLst>
                <a:ext uri="{FF2B5EF4-FFF2-40B4-BE49-F238E27FC236}">
                  <a16:creationId xmlns:a16="http://schemas.microsoft.com/office/drawing/2014/main" id="{79C085B5-C04F-4B70-8EA8-20C72D44C67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9" name="Freeform 322">
              <a:extLst>
                <a:ext uri="{FF2B5EF4-FFF2-40B4-BE49-F238E27FC236}">
                  <a16:creationId xmlns:a16="http://schemas.microsoft.com/office/drawing/2014/main" id="{5672CF27-B04E-42BF-9D72-AF1AD7BC5C7C}"/>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0" name="Freeform 323">
              <a:extLst>
                <a:ext uri="{FF2B5EF4-FFF2-40B4-BE49-F238E27FC236}">
                  <a16:creationId xmlns:a16="http://schemas.microsoft.com/office/drawing/2014/main" id="{E76490F9-8424-4E83-B9F0-7E522BE39C9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1" name="Freeform 324">
              <a:extLst>
                <a:ext uri="{FF2B5EF4-FFF2-40B4-BE49-F238E27FC236}">
                  <a16:creationId xmlns:a16="http://schemas.microsoft.com/office/drawing/2014/main" id="{6EA7D2FC-F1DB-46DE-9320-B1EE022FDD1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2" name="Freeform 325">
              <a:extLst>
                <a:ext uri="{FF2B5EF4-FFF2-40B4-BE49-F238E27FC236}">
                  <a16:creationId xmlns:a16="http://schemas.microsoft.com/office/drawing/2014/main" id="{13A6FF3E-B854-4894-A0E8-54A11ED2839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3" name="Freeform 326">
              <a:extLst>
                <a:ext uri="{FF2B5EF4-FFF2-40B4-BE49-F238E27FC236}">
                  <a16:creationId xmlns:a16="http://schemas.microsoft.com/office/drawing/2014/main" id="{5BFEC1DB-C39F-4056-914D-C29DC523462F}"/>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4" name="Freeform 327">
              <a:extLst>
                <a:ext uri="{FF2B5EF4-FFF2-40B4-BE49-F238E27FC236}">
                  <a16:creationId xmlns:a16="http://schemas.microsoft.com/office/drawing/2014/main" id="{04129E63-02C7-4EBE-9328-3B546CBB24C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5" name="Freeform 328">
              <a:extLst>
                <a:ext uri="{FF2B5EF4-FFF2-40B4-BE49-F238E27FC236}">
                  <a16:creationId xmlns:a16="http://schemas.microsoft.com/office/drawing/2014/main" id="{2B30257A-A4A5-4F4D-82BF-14001412EBDD}"/>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6" name="Freeform 329">
              <a:extLst>
                <a:ext uri="{FF2B5EF4-FFF2-40B4-BE49-F238E27FC236}">
                  <a16:creationId xmlns:a16="http://schemas.microsoft.com/office/drawing/2014/main" id="{096C1DED-C7F0-4783-8F0F-FFBDDE2AC2B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7" name="Freeform 330">
              <a:extLst>
                <a:ext uri="{FF2B5EF4-FFF2-40B4-BE49-F238E27FC236}">
                  <a16:creationId xmlns:a16="http://schemas.microsoft.com/office/drawing/2014/main" id="{AE715619-3065-4DA1-9897-AA6506F55B1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8" name="Freeform 331">
              <a:extLst>
                <a:ext uri="{FF2B5EF4-FFF2-40B4-BE49-F238E27FC236}">
                  <a16:creationId xmlns:a16="http://schemas.microsoft.com/office/drawing/2014/main" id="{2F7281E9-04DC-435E-A148-E7E4E002ADF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 name="Group 3"/>
          <p:cNvGrpSpPr/>
          <p:nvPr/>
        </p:nvGrpSpPr>
        <p:grpSpPr>
          <a:xfrm>
            <a:off x="2159654" y="2030095"/>
            <a:ext cx="1451038" cy="1074692"/>
            <a:chOff x="2879535" y="1120743"/>
            <a:chExt cx="1934717" cy="1432923"/>
          </a:xfrm>
        </p:grpSpPr>
        <p:sp>
          <p:nvSpPr>
            <p:cNvPr id="651" name="Pentagon 650"/>
            <p:cNvSpPr/>
            <p:nvPr/>
          </p:nvSpPr>
          <p:spPr>
            <a:xfrm rot="5400000">
              <a:off x="3477673" y="1144860"/>
              <a:ext cx="725100" cy="676865"/>
            </a:xfrm>
            <a:prstGeom prst="homePlate">
              <a:avLst>
                <a:gd name="adj" fmla="val 79701"/>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56" name="TextBox 655"/>
            <p:cNvSpPr txBox="1"/>
            <p:nvPr/>
          </p:nvSpPr>
          <p:spPr>
            <a:xfrm>
              <a:off x="2879535" y="1738058"/>
              <a:ext cx="1934717" cy="815608"/>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Sources of Funding</a:t>
              </a:r>
            </a:p>
            <a:p>
              <a:pPr algn="ctr"/>
              <a:r>
                <a:rPr lang="en-US" sz="1125" b="1" dirty="0">
                  <a:solidFill>
                    <a:schemeClr val="tx2"/>
                  </a:solidFill>
                  <a:effectLst>
                    <a:outerShdw blurRad="50800" dist="50800" dir="5400000" algn="ctr" rotWithShape="0">
                      <a:schemeClr val="bg1"/>
                    </a:outerShdw>
                  </a:effectLst>
                </a:rPr>
                <a:t>Annual requirements</a:t>
              </a:r>
            </a:p>
            <a:p>
              <a:pPr algn="ctr"/>
              <a:r>
                <a:rPr lang="en-US" sz="1125" b="1" dirty="0">
                  <a:solidFill>
                    <a:schemeClr val="tx2"/>
                  </a:solidFill>
                  <a:effectLst>
                    <a:outerShdw blurRad="50800" dist="50800" dir="5400000" algn="ctr" rotWithShape="0">
                      <a:schemeClr val="bg1"/>
                    </a:outerShdw>
                  </a:effectLst>
                </a:rPr>
                <a:t>Response Functions</a:t>
              </a:r>
            </a:p>
          </p:txBody>
        </p:sp>
      </p:grpSp>
      <p:grpSp>
        <p:nvGrpSpPr>
          <p:cNvPr id="658" name="Group 657"/>
          <p:cNvGrpSpPr/>
          <p:nvPr/>
        </p:nvGrpSpPr>
        <p:grpSpPr>
          <a:xfrm>
            <a:off x="146721" y="3583686"/>
            <a:ext cx="2262158" cy="1160657"/>
            <a:chOff x="2338796" y="1120743"/>
            <a:chExt cx="3016212" cy="1547543"/>
          </a:xfrm>
        </p:grpSpPr>
        <p:sp>
          <p:nvSpPr>
            <p:cNvPr id="662" name="Pentagon 661"/>
            <p:cNvSpPr/>
            <p:nvPr/>
          </p:nvSpPr>
          <p:spPr>
            <a:xfrm rot="5400000">
              <a:off x="3477673" y="1144860"/>
              <a:ext cx="725100" cy="676866"/>
            </a:xfrm>
            <a:prstGeom prst="homePlate">
              <a:avLst>
                <a:gd name="adj" fmla="val 79701"/>
              </a:avLst>
            </a:prstGeom>
            <a:solidFill>
              <a:schemeClr val="accent2">
                <a:lumMod val="75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0" name="TextBox 659"/>
            <p:cNvSpPr txBox="1"/>
            <p:nvPr/>
          </p:nvSpPr>
          <p:spPr>
            <a:xfrm>
              <a:off x="2338796" y="1852678"/>
              <a:ext cx="3016212" cy="815608"/>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History of Disaster Response</a:t>
              </a:r>
            </a:p>
            <a:p>
              <a:pPr algn="ctr"/>
              <a:r>
                <a:rPr lang="en-US" sz="1125" b="1" dirty="0">
                  <a:solidFill>
                    <a:schemeClr val="tx2"/>
                  </a:solidFill>
                  <a:effectLst>
                    <a:outerShdw blurRad="50800" dist="50800" dir="5400000" algn="ctr" rotWithShape="0">
                      <a:schemeClr val="bg1"/>
                    </a:outerShdw>
                  </a:effectLst>
                </a:rPr>
                <a:t>How &amp; why HCCs were established</a:t>
              </a:r>
            </a:p>
            <a:p>
              <a:pPr algn="ctr"/>
              <a:r>
                <a:rPr lang="en-US" sz="1125" b="1" dirty="0">
                  <a:solidFill>
                    <a:schemeClr val="tx2"/>
                  </a:solidFill>
                  <a:effectLst>
                    <a:outerShdw blurRad="50800" dist="50800" dir="5400000" algn="ctr" rotWithShape="0">
                      <a:schemeClr val="bg1"/>
                    </a:outerShdw>
                  </a:effectLst>
                </a:rPr>
                <a:t>Locations &amp; Coordinators</a:t>
              </a:r>
            </a:p>
          </p:txBody>
        </p:sp>
        <p:sp>
          <p:nvSpPr>
            <p:cNvPr id="661" name="TextBox 660"/>
            <p:cNvSpPr txBox="1"/>
            <p:nvPr/>
          </p:nvSpPr>
          <p:spPr>
            <a:xfrm>
              <a:off x="3679123" y="2133193"/>
              <a:ext cx="246306" cy="307776"/>
            </a:xfrm>
            <a:prstGeom prst="rect">
              <a:avLst/>
            </a:prstGeom>
            <a:noFill/>
          </p:spPr>
          <p:txBody>
            <a:bodyPr wrap="none" rtlCol="0">
              <a:spAutoFit/>
            </a:bodyPr>
            <a:lstStyle/>
            <a:p>
              <a:pPr algn="ctr"/>
              <a:endParaRPr lang="en-US" sz="900" dirty="0"/>
            </a:p>
          </p:txBody>
        </p:sp>
      </p:grpSp>
      <p:grpSp>
        <p:nvGrpSpPr>
          <p:cNvPr id="670" name="Group 669"/>
          <p:cNvGrpSpPr/>
          <p:nvPr/>
        </p:nvGrpSpPr>
        <p:grpSpPr>
          <a:xfrm>
            <a:off x="5448260" y="1899633"/>
            <a:ext cx="1428596" cy="1680032"/>
            <a:chOff x="2894511" y="1120744"/>
            <a:chExt cx="1904791" cy="2240041"/>
          </a:xfrm>
        </p:grpSpPr>
        <p:sp>
          <p:nvSpPr>
            <p:cNvPr id="674" name="Pentagon 673"/>
            <p:cNvSpPr/>
            <p:nvPr/>
          </p:nvSpPr>
          <p:spPr>
            <a:xfrm rot="5400000">
              <a:off x="3477674" y="1144860"/>
              <a:ext cx="725100" cy="676867"/>
            </a:xfrm>
            <a:prstGeom prst="homePlate">
              <a:avLst>
                <a:gd name="adj" fmla="val 79701"/>
              </a:avLst>
            </a:prstGeom>
            <a:solidFill>
              <a:schemeClr val="accent5">
                <a:lumMod val="60000"/>
                <a:lumOff val="40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72" name="TextBox 671"/>
            <p:cNvSpPr txBox="1"/>
            <p:nvPr/>
          </p:nvSpPr>
          <p:spPr>
            <a:xfrm>
              <a:off x="2894511" y="1852681"/>
              <a:ext cx="1904791" cy="1508104"/>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What tasks does the </a:t>
              </a:r>
            </a:p>
            <a:p>
              <a:pPr algn="ctr"/>
              <a:r>
                <a:rPr lang="en-US" sz="1125" b="1" dirty="0">
                  <a:solidFill>
                    <a:schemeClr val="tx2"/>
                  </a:solidFill>
                  <a:effectLst>
                    <a:outerShdw blurRad="50800" dist="50800" dir="5400000" algn="ctr" rotWithShape="0">
                      <a:schemeClr val="bg1"/>
                    </a:outerShdw>
                  </a:effectLst>
                </a:rPr>
                <a:t>HCC perform?</a:t>
              </a:r>
            </a:p>
            <a:p>
              <a:pPr algn="ctr"/>
              <a:r>
                <a:rPr lang="en-US" sz="1125" b="1" dirty="0">
                  <a:solidFill>
                    <a:schemeClr val="tx2"/>
                  </a:solidFill>
                  <a:effectLst>
                    <a:outerShdw blurRad="50800" dist="50800" dir="5400000" algn="ctr" rotWithShape="0">
                      <a:schemeClr val="bg1"/>
                    </a:outerShdw>
                  </a:effectLst>
                </a:rPr>
                <a:t>Where are HCCs </a:t>
              </a:r>
            </a:p>
            <a:p>
              <a:pPr algn="ctr"/>
              <a:r>
                <a:rPr lang="en-US" sz="1125" b="1" dirty="0">
                  <a:solidFill>
                    <a:schemeClr val="tx2"/>
                  </a:solidFill>
                  <a:effectLst>
                    <a:outerShdw blurRad="50800" dist="50800" dir="5400000" algn="ctr" rotWithShape="0">
                      <a:schemeClr val="bg1"/>
                    </a:outerShdw>
                  </a:effectLst>
                </a:rPr>
                <a:t>headed? </a:t>
              </a:r>
            </a:p>
            <a:p>
              <a:pPr algn="ctr"/>
              <a:r>
                <a:rPr lang="en-US" sz="1125" b="1" dirty="0">
                  <a:solidFill>
                    <a:schemeClr val="tx2"/>
                  </a:solidFill>
                  <a:effectLst>
                    <a:outerShdw blurRad="50800" dist="50800" dir="5400000" algn="ctr" rotWithShape="0">
                      <a:schemeClr val="bg1"/>
                    </a:outerShdw>
                  </a:effectLst>
                </a:rPr>
                <a:t>What might be </a:t>
              </a:r>
            </a:p>
            <a:p>
              <a:pPr algn="ctr"/>
              <a:r>
                <a:rPr lang="en-US" sz="1125" b="1" dirty="0">
                  <a:solidFill>
                    <a:schemeClr val="tx2"/>
                  </a:solidFill>
                  <a:effectLst>
                    <a:outerShdw blurRad="50800" dist="50800" dir="5400000" algn="ctr" rotWithShape="0">
                      <a:schemeClr val="bg1"/>
                    </a:outerShdw>
                  </a:effectLst>
                </a:rPr>
                <a:t>in the future?</a:t>
              </a:r>
            </a:p>
          </p:txBody>
        </p:sp>
      </p:grpSp>
      <p:grpSp>
        <p:nvGrpSpPr>
          <p:cNvPr id="664" name="Group 663"/>
          <p:cNvGrpSpPr/>
          <p:nvPr/>
        </p:nvGrpSpPr>
        <p:grpSpPr>
          <a:xfrm>
            <a:off x="4260859" y="3879805"/>
            <a:ext cx="1850186" cy="971632"/>
            <a:chOff x="2643041" y="1516294"/>
            <a:chExt cx="2466913" cy="1295509"/>
          </a:xfrm>
        </p:grpSpPr>
        <p:sp>
          <p:nvSpPr>
            <p:cNvPr id="668" name="Pentagon 667"/>
            <p:cNvSpPr/>
            <p:nvPr/>
          </p:nvSpPr>
          <p:spPr>
            <a:xfrm rot="5400000">
              <a:off x="3488205" y="1540411"/>
              <a:ext cx="725100" cy="676866"/>
            </a:xfrm>
            <a:prstGeom prst="homePlate">
              <a:avLst>
                <a:gd name="adj" fmla="val 79701"/>
              </a:avLst>
            </a:prstGeom>
            <a:solidFill>
              <a:schemeClr val="accent3">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6" name="TextBox 665"/>
            <p:cNvSpPr txBox="1"/>
            <p:nvPr/>
          </p:nvSpPr>
          <p:spPr>
            <a:xfrm>
              <a:off x="2643041" y="2227027"/>
              <a:ext cx="2466913" cy="584776"/>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Resources, Challenges,</a:t>
              </a:r>
            </a:p>
            <a:p>
              <a:pPr algn="ctr"/>
              <a:r>
                <a:rPr lang="en-US" sz="1125" b="1" dirty="0">
                  <a:solidFill>
                    <a:schemeClr val="tx2"/>
                  </a:solidFill>
                  <a:effectLst>
                    <a:outerShdw blurRad="50800" dist="50800" dir="5400000" algn="ctr" rotWithShape="0">
                      <a:schemeClr val="bg1"/>
                    </a:outerShdw>
                  </a:effectLst>
                </a:rPr>
                <a:t>Sustainability &amp; Capabilities</a:t>
              </a:r>
            </a:p>
          </p:txBody>
        </p:sp>
      </p:grpSp>
      <p:grpSp>
        <p:nvGrpSpPr>
          <p:cNvPr id="1179" name="Group 204">
            <a:extLst>
              <a:ext uri="{FF2B5EF4-FFF2-40B4-BE49-F238E27FC236}">
                <a16:creationId xmlns:a16="http://schemas.microsoft.com/office/drawing/2014/main" id="{B086BC07-EA1A-4DF1-B40F-07046B1570A8}"/>
              </a:ext>
            </a:extLst>
          </p:cNvPr>
          <p:cNvGrpSpPr>
            <a:grpSpLocks/>
          </p:cNvGrpSpPr>
          <p:nvPr/>
        </p:nvGrpSpPr>
        <p:grpSpPr bwMode="auto">
          <a:xfrm>
            <a:off x="646247" y="2705193"/>
            <a:ext cx="921984" cy="671828"/>
            <a:chOff x="3658" y="852"/>
            <a:chExt cx="1986" cy="1447"/>
          </a:xfrm>
        </p:grpSpPr>
        <p:sp>
          <p:nvSpPr>
            <p:cNvPr id="1180" name="Freeform 553">
              <a:extLst>
                <a:ext uri="{FF2B5EF4-FFF2-40B4-BE49-F238E27FC236}">
                  <a16:creationId xmlns:a16="http://schemas.microsoft.com/office/drawing/2014/main" id="{6F722A43-06F5-4FAE-9390-8458593255E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1" name="Freeform 554">
              <a:extLst>
                <a:ext uri="{FF2B5EF4-FFF2-40B4-BE49-F238E27FC236}">
                  <a16:creationId xmlns:a16="http://schemas.microsoft.com/office/drawing/2014/main" id="{522F8319-2A24-46FA-86C4-AD95A7C4F6B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2" name="Freeform 555">
              <a:extLst>
                <a:ext uri="{FF2B5EF4-FFF2-40B4-BE49-F238E27FC236}">
                  <a16:creationId xmlns:a16="http://schemas.microsoft.com/office/drawing/2014/main" id="{F1420A24-37F0-48D2-BE84-4DF1D7C27C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3" name="Freeform 556">
              <a:extLst>
                <a:ext uri="{FF2B5EF4-FFF2-40B4-BE49-F238E27FC236}">
                  <a16:creationId xmlns:a16="http://schemas.microsoft.com/office/drawing/2014/main" id="{42221FEA-3E3D-4BC2-B8F2-C3916F030FB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4" name="Freeform 557">
              <a:extLst>
                <a:ext uri="{FF2B5EF4-FFF2-40B4-BE49-F238E27FC236}">
                  <a16:creationId xmlns:a16="http://schemas.microsoft.com/office/drawing/2014/main" id="{FC43C1B5-9FA0-4D9A-883C-79836B54F5E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5" name="Freeform 558">
              <a:extLst>
                <a:ext uri="{FF2B5EF4-FFF2-40B4-BE49-F238E27FC236}">
                  <a16:creationId xmlns:a16="http://schemas.microsoft.com/office/drawing/2014/main" id="{87F16242-EDE9-4920-A061-00F40F14734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6" name="Freeform 559">
              <a:extLst>
                <a:ext uri="{FF2B5EF4-FFF2-40B4-BE49-F238E27FC236}">
                  <a16:creationId xmlns:a16="http://schemas.microsoft.com/office/drawing/2014/main" id="{ECD433B9-00E8-4908-8ED1-3187E5960A4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7" name="Freeform 560">
              <a:extLst>
                <a:ext uri="{FF2B5EF4-FFF2-40B4-BE49-F238E27FC236}">
                  <a16:creationId xmlns:a16="http://schemas.microsoft.com/office/drawing/2014/main" id="{71ED0045-2998-41C3-9734-8BEC644689A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8" name="Freeform 561">
              <a:extLst>
                <a:ext uri="{FF2B5EF4-FFF2-40B4-BE49-F238E27FC236}">
                  <a16:creationId xmlns:a16="http://schemas.microsoft.com/office/drawing/2014/main" id="{A5ABE78F-BA96-459C-9231-C36AAE97617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9" name="Freeform 562">
              <a:extLst>
                <a:ext uri="{FF2B5EF4-FFF2-40B4-BE49-F238E27FC236}">
                  <a16:creationId xmlns:a16="http://schemas.microsoft.com/office/drawing/2014/main" id="{03D391B0-B692-45C7-B8BE-0967728D45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0" name="Freeform 563">
              <a:extLst>
                <a:ext uri="{FF2B5EF4-FFF2-40B4-BE49-F238E27FC236}">
                  <a16:creationId xmlns:a16="http://schemas.microsoft.com/office/drawing/2014/main" id="{E8F96EB4-4FE1-418A-A20D-A6457342D4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1" name="Freeform 564">
              <a:extLst>
                <a:ext uri="{FF2B5EF4-FFF2-40B4-BE49-F238E27FC236}">
                  <a16:creationId xmlns:a16="http://schemas.microsoft.com/office/drawing/2014/main" id="{B75ACF6E-03B7-49C5-B179-367BA8E8C0D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2" name="Freeform 565">
              <a:extLst>
                <a:ext uri="{FF2B5EF4-FFF2-40B4-BE49-F238E27FC236}">
                  <a16:creationId xmlns:a16="http://schemas.microsoft.com/office/drawing/2014/main" id="{84B2002B-4FF7-4947-9838-092AE0E240E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3" name="Freeform 566">
              <a:extLst>
                <a:ext uri="{FF2B5EF4-FFF2-40B4-BE49-F238E27FC236}">
                  <a16:creationId xmlns:a16="http://schemas.microsoft.com/office/drawing/2014/main" id="{363CB41B-6368-441C-AD4A-CFA58C6CE6D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4" name="Freeform 567">
              <a:extLst>
                <a:ext uri="{FF2B5EF4-FFF2-40B4-BE49-F238E27FC236}">
                  <a16:creationId xmlns:a16="http://schemas.microsoft.com/office/drawing/2014/main" id="{3C1927B2-BEFB-4F07-BD49-BEEBB89341F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5" name="Freeform 568">
              <a:extLst>
                <a:ext uri="{FF2B5EF4-FFF2-40B4-BE49-F238E27FC236}">
                  <a16:creationId xmlns:a16="http://schemas.microsoft.com/office/drawing/2014/main" id="{E1E5EF9C-47C5-4187-AF49-EBE0C3E54EB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6" name="Freeform 569">
              <a:extLst>
                <a:ext uri="{FF2B5EF4-FFF2-40B4-BE49-F238E27FC236}">
                  <a16:creationId xmlns:a16="http://schemas.microsoft.com/office/drawing/2014/main" id="{99F414C5-2B6A-4AA9-A146-61813BB820C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7" name="Freeform 570">
              <a:extLst>
                <a:ext uri="{FF2B5EF4-FFF2-40B4-BE49-F238E27FC236}">
                  <a16:creationId xmlns:a16="http://schemas.microsoft.com/office/drawing/2014/main" id="{F7E8E518-6291-4E69-8963-2F24605F46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8" name="Freeform 571">
              <a:extLst>
                <a:ext uri="{FF2B5EF4-FFF2-40B4-BE49-F238E27FC236}">
                  <a16:creationId xmlns:a16="http://schemas.microsoft.com/office/drawing/2014/main" id="{55A794C2-649F-4824-A0A5-35E2022CDE2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6" name="Group 204">
            <a:extLst>
              <a:ext uri="{FF2B5EF4-FFF2-40B4-BE49-F238E27FC236}">
                <a16:creationId xmlns:a16="http://schemas.microsoft.com/office/drawing/2014/main" id="{D018BBB2-203A-49AE-9F59-4ACC2A11351B}"/>
              </a:ext>
            </a:extLst>
          </p:cNvPr>
          <p:cNvGrpSpPr>
            <a:grpSpLocks/>
          </p:cNvGrpSpPr>
          <p:nvPr/>
        </p:nvGrpSpPr>
        <p:grpSpPr bwMode="auto">
          <a:xfrm flipH="1">
            <a:off x="1263703" y="2843607"/>
            <a:ext cx="910505" cy="663464"/>
            <a:chOff x="3658" y="852"/>
            <a:chExt cx="1986" cy="1447"/>
          </a:xfrm>
        </p:grpSpPr>
        <p:sp>
          <p:nvSpPr>
            <p:cNvPr id="577"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78"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9"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0"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1"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2"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3"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4"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5"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6"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7"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8"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9"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0"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1"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2"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5"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3"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4"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15" name="Group 204">
            <a:extLst>
              <a:ext uri="{FF2B5EF4-FFF2-40B4-BE49-F238E27FC236}">
                <a16:creationId xmlns:a16="http://schemas.microsoft.com/office/drawing/2014/main" id="{D018BBB2-203A-49AE-9F59-4ACC2A11351B}"/>
              </a:ext>
            </a:extLst>
          </p:cNvPr>
          <p:cNvGrpSpPr>
            <a:grpSpLocks/>
          </p:cNvGrpSpPr>
          <p:nvPr/>
        </p:nvGrpSpPr>
        <p:grpSpPr bwMode="auto">
          <a:xfrm flipH="1">
            <a:off x="964038" y="2439495"/>
            <a:ext cx="910505" cy="663464"/>
            <a:chOff x="3658" y="852"/>
            <a:chExt cx="1986" cy="1447"/>
          </a:xfrm>
        </p:grpSpPr>
        <p:sp>
          <p:nvSpPr>
            <p:cNvPr id="616"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7"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8"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9"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0"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1"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2"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3"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4"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5"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6"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7"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8"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9"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0"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1"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2"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5"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80"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3" name="Group 592">
            <a:extLst>
              <a:ext uri="{FF2B5EF4-FFF2-40B4-BE49-F238E27FC236}">
                <a16:creationId xmlns:a16="http://schemas.microsoft.com/office/drawing/2014/main" id="{BB67CFBC-A8F5-488F-AD11-19B6BCFFD849}"/>
              </a:ext>
            </a:extLst>
          </p:cNvPr>
          <p:cNvGrpSpPr/>
          <p:nvPr/>
        </p:nvGrpSpPr>
        <p:grpSpPr>
          <a:xfrm>
            <a:off x="1872337" y="184545"/>
            <a:ext cx="5214263" cy="1107996"/>
            <a:chOff x="2496446" y="99541"/>
            <a:chExt cx="6952351" cy="674596"/>
          </a:xfrm>
        </p:grpSpPr>
        <p:sp>
          <p:nvSpPr>
            <p:cNvPr id="594" name="Parallelogram 593"/>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96" name="TextBox 595"/>
            <p:cNvSpPr txBox="1"/>
            <p:nvPr/>
          </p:nvSpPr>
          <p:spPr>
            <a:xfrm>
              <a:off x="2844797" y="99541"/>
              <a:ext cx="6038399" cy="674596"/>
            </a:xfrm>
            <a:prstGeom prst="rect">
              <a:avLst/>
            </a:prstGeom>
            <a:noFill/>
          </p:spPr>
          <p:txBody>
            <a:bodyPr wrap="square" lIns="0" tIns="0" rIns="0" bIns="0" rtlCol="0" anchor="ctr" anchorCtr="0">
              <a:spAutoFit/>
            </a:bodyPr>
            <a:lstStyle/>
            <a:p>
              <a:pPr algn="r"/>
              <a:r>
                <a:rPr lang="en-US" sz="3600" i="1" dirty="0"/>
                <a:t>About Healthcare Coalitions…</a:t>
              </a:r>
            </a:p>
          </p:txBody>
        </p:sp>
      </p:grpSp>
      <p:grpSp>
        <p:nvGrpSpPr>
          <p:cNvPr id="597" name="Group 596">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598" name="Group 597">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610" name="Freeform 609"/>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1" name="Freeform 610"/>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2" name="Freeform 611"/>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9" name="Group 598">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600" name="Group 599">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606" name="Freeform 605"/>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7" name="Freeform 606"/>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8" name="Freeform 607"/>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9" name="Freeform 608"/>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01" name="Group 600">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602" name="Freeform 601"/>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3" name="Freeform 602"/>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4" name="Freeform 603"/>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5" name="Freeform 604"/>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33" name="Group 632">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634" name="Freeform 633"/>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6" name="Freeform 635"/>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7" name="Freeform 636"/>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38" name="Group 637">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639" name="Group 638">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649" name="Freeform 648"/>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3" name="Freeform 65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4" name="Freeform 65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5" name="Freeform 65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6" name="Freeform 67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7" name="Freeform 67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8" name="Freeform 67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9" name="Freeform 67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40" name="Group 639">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641" name="Freeform 640"/>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2" name="Freeform 641"/>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3" name="Freeform 642"/>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4" name="Freeform 643"/>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5" name="Freeform 644"/>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6" name="Freeform 645"/>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7" name="Freeform 646"/>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8" name="Freeform 647"/>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81" name="Group 680">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682" name="Freeform 681"/>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3" name="Group 682">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684" name="Freeform 683"/>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5" name="Group 684">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686" name="Freeform 685"/>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7" name="Group 686">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688" name="Group 687">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698" name="Freeform 697"/>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9" name="Freeform 698"/>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0" name="Freeform 699"/>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1" name="Freeform 700"/>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2" name="Freeform 701"/>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3" name="Freeform 702"/>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4" name="Freeform 703"/>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5" name="Freeform 704"/>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89" name="Group 688">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690" name="Freeform 689"/>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1" name="Freeform 690"/>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2" name="Freeform 691"/>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3" name="Freeform 692"/>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4" name="Freeform 693"/>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5" name="Freeform 694"/>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6" name="Freeform 695"/>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7" name="Freeform 696"/>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4230245826"/>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800"/>
                                      </p:stCondLst>
                                      <p:childTnLst>
                                        <p:set>
                                          <p:cBhvr>
                                            <p:cTn id="6" dur="1" fill="hold">
                                              <p:stCondLst>
                                                <p:cond delay="0"/>
                                              </p:stCondLst>
                                            </p:cTn>
                                            <p:tgtEl>
                                              <p:spTgt spid="593"/>
                                            </p:tgtEl>
                                            <p:attrNameLst>
                                              <p:attrName>style.visibility</p:attrName>
                                            </p:attrNameLst>
                                          </p:cBhvr>
                                          <p:to>
                                            <p:strVal val="visible"/>
                                          </p:to>
                                        </p:set>
                                        <p:animEffect transition="in" filter="wipe(left)">
                                          <p:cBhvr>
                                            <p:cTn id="7" dur="1000"/>
                                            <p:tgtEl>
                                              <p:spTgt spid="593"/>
                                            </p:tgtEl>
                                          </p:cBhvr>
                                        </p:animEffect>
                                      </p:childTnLst>
                                    </p:cTn>
                                  </p:par>
                                </p:childTnLst>
                              </p:cTn>
                            </p:par>
                            <p:par>
                              <p:cTn id="8" fill="hold">
                                <p:stCondLst>
                                  <p:cond delay="1800"/>
                                </p:stCondLst>
                                <p:childTnLst>
                                  <p:par>
                                    <p:cTn id="9" presetID="2" presetClass="entr" presetSubtype="1" fill="hold" nodeType="afterEffect" p14:presetBounceEnd="12000">
                                      <p:stCondLst>
                                        <p:cond delay="0"/>
                                      </p:stCondLst>
                                      <p:childTnLst>
                                        <p:set>
                                          <p:cBhvr>
                                            <p:cTn id="10" dur="1" fill="hold">
                                              <p:stCondLst>
                                                <p:cond delay="0"/>
                                              </p:stCondLst>
                                            </p:cTn>
                                            <p:tgtEl>
                                              <p:spTgt spid="1079"/>
                                            </p:tgtEl>
                                            <p:attrNameLst>
                                              <p:attrName>style.visibility</p:attrName>
                                            </p:attrNameLst>
                                          </p:cBhvr>
                                          <p:to>
                                            <p:strVal val="visible"/>
                                          </p:to>
                                        </p:set>
                                        <p:anim calcmode="lin" valueType="num" p14:bounceEnd="12000">
                                          <p:cBhvr additive="base">
                                            <p:cTn id="11" dur="500" fill="hold"/>
                                            <p:tgtEl>
                                              <p:spTgt spid="1079"/>
                                            </p:tgtEl>
                                            <p:attrNameLst>
                                              <p:attrName>ppt_x</p:attrName>
                                            </p:attrNameLst>
                                          </p:cBhvr>
                                          <p:tavLst>
                                            <p:tav tm="0">
                                              <p:val>
                                                <p:strVal val="#ppt_x"/>
                                              </p:val>
                                            </p:tav>
                                            <p:tav tm="100000">
                                              <p:val>
                                                <p:strVal val="#ppt_x"/>
                                              </p:val>
                                            </p:tav>
                                          </p:tavLst>
                                        </p:anim>
                                        <p:anim calcmode="lin" valueType="num" p14:bounceEnd="12000">
                                          <p:cBhvr additive="base">
                                            <p:cTn id="12" dur="500" fill="hold"/>
                                            <p:tgtEl>
                                              <p:spTgt spid="1079"/>
                                            </p:tgtEl>
                                            <p:attrNameLst>
                                              <p:attrName>ppt_y</p:attrName>
                                            </p:attrNameLst>
                                          </p:cBhvr>
                                          <p:tavLst>
                                            <p:tav tm="0">
                                              <p:val>
                                                <p:strVal val="0-#ppt_h/2"/>
                                              </p:val>
                                            </p:tav>
                                            <p:tav tm="100000">
                                              <p:val>
                                                <p:strVal val="#ppt_y"/>
                                              </p:val>
                                            </p:tav>
                                          </p:tavLst>
                                        </p:anim>
                                      </p:childTnLst>
                                    </p:cTn>
                                  </p:par>
                                </p:childTnLst>
                              </p:cTn>
                            </p:par>
                            <p:par>
                              <p:cTn id="13" fill="hold">
                                <p:stCondLst>
                                  <p:cond delay="2300"/>
                                </p:stCondLst>
                                <p:childTnLst>
                                  <p:par>
                                    <p:cTn id="14" presetID="2" presetClass="entr" presetSubtype="1" fill="hold" nodeType="afterEffect" p14:presetBounceEnd="12000">
                                      <p:stCondLst>
                                        <p:cond delay="0"/>
                                      </p:stCondLst>
                                      <p:childTnLst>
                                        <p:set>
                                          <p:cBhvr>
                                            <p:cTn id="15" dur="1" fill="hold">
                                              <p:stCondLst>
                                                <p:cond delay="0"/>
                                              </p:stCondLst>
                                            </p:cTn>
                                            <p:tgtEl>
                                              <p:spTgt spid="1059"/>
                                            </p:tgtEl>
                                            <p:attrNameLst>
                                              <p:attrName>style.visibility</p:attrName>
                                            </p:attrNameLst>
                                          </p:cBhvr>
                                          <p:to>
                                            <p:strVal val="visible"/>
                                          </p:to>
                                        </p:set>
                                        <p:anim calcmode="lin" valueType="num" p14:bounceEnd="12000">
                                          <p:cBhvr additive="base">
                                            <p:cTn id="16" dur="500" fill="hold"/>
                                            <p:tgtEl>
                                              <p:spTgt spid="1059"/>
                                            </p:tgtEl>
                                            <p:attrNameLst>
                                              <p:attrName>ppt_x</p:attrName>
                                            </p:attrNameLst>
                                          </p:cBhvr>
                                          <p:tavLst>
                                            <p:tav tm="0">
                                              <p:val>
                                                <p:strVal val="#ppt_x"/>
                                              </p:val>
                                            </p:tav>
                                            <p:tav tm="100000">
                                              <p:val>
                                                <p:strVal val="#ppt_x"/>
                                              </p:val>
                                            </p:tav>
                                          </p:tavLst>
                                        </p:anim>
                                        <p:anim calcmode="lin" valueType="num" p14:bounceEnd="12000">
                                          <p:cBhvr additive="base">
                                            <p:cTn id="17" dur="500" fill="hold"/>
                                            <p:tgtEl>
                                              <p:spTgt spid="1059"/>
                                            </p:tgtEl>
                                            <p:attrNameLst>
                                              <p:attrName>ppt_y</p:attrName>
                                            </p:attrNameLst>
                                          </p:cBhvr>
                                          <p:tavLst>
                                            <p:tav tm="0">
                                              <p:val>
                                                <p:strVal val="0-#ppt_h/2"/>
                                              </p:val>
                                            </p:tav>
                                            <p:tav tm="100000">
                                              <p:val>
                                                <p:strVal val="#ppt_y"/>
                                              </p:val>
                                            </p:tav>
                                          </p:tavLst>
                                        </p:anim>
                                      </p:childTnLst>
                                    </p:cTn>
                                  </p:par>
                                </p:childTnLst>
                              </p:cTn>
                            </p:par>
                            <p:par>
                              <p:cTn id="18" fill="hold">
                                <p:stCondLst>
                                  <p:cond delay="2800"/>
                                </p:stCondLst>
                                <p:childTnLst>
                                  <p:par>
                                    <p:cTn id="19" presetID="2" presetClass="entr" presetSubtype="1" fill="hold" nodeType="afterEffect" p14:presetBounceEnd="14000">
                                      <p:stCondLst>
                                        <p:cond delay="0"/>
                                      </p:stCondLst>
                                      <p:childTnLst>
                                        <p:set>
                                          <p:cBhvr>
                                            <p:cTn id="20" dur="1" fill="hold">
                                              <p:stCondLst>
                                                <p:cond delay="0"/>
                                              </p:stCondLst>
                                            </p:cTn>
                                            <p:tgtEl>
                                              <p:spTgt spid="939"/>
                                            </p:tgtEl>
                                            <p:attrNameLst>
                                              <p:attrName>style.visibility</p:attrName>
                                            </p:attrNameLst>
                                          </p:cBhvr>
                                          <p:to>
                                            <p:strVal val="visible"/>
                                          </p:to>
                                        </p:set>
                                        <p:anim calcmode="lin" valueType="num" p14:bounceEnd="14000">
                                          <p:cBhvr additive="base">
                                            <p:cTn id="21" dur="500" fill="hold"/>
                                            <p:tgtEl>
                                              <p:spTgt spid="939"/>
                                            </p:tgtEl>
                                            <p:attrNameLst>
                                              <p:attrName>ppt_x</p:attrName>
                                            </p:attrNameLst>
                                          </p:cBhvr>
                                          <p:tavLst>
                                            <p:tav tm="0">
                                              <p:val>
                                                <p:strVal val="#ppt_x"/>
                                              </p:val>
                                            </p:tav>
                                            <p:tav tm="100000">
                                              <p:val>
                                                <p:strVal val="#ppt_x"/>
                                              </p:val>
                                            </p:tav>
                                          </p:tavLst>
                                        </p:anim>
                                        <p:anim calcmode="lin" valueType="num" p14:bounceEnd="14000">
                                          <p:cBhvr additive="base">
                                            <p:cTn id="22" dur="500" fill="hold"/>
                                            <p:tgtEl>
                                              <p:spTgt spid="939"/>
                                            </p:tgtEl>
                                            <p:attrNameLst>
                                              <p:attrName>ppt_y</p:attrName>
                                            </p:attrNameLst>
                                          </p:cBhvr>
                                          <p:tavLst>
                                            <p:tav tm="0">
                                              <p:val>
                                                <p:strVal val="0-#ppt_h/2"/>
                                              </p:val>
                                            </p:tav>
                                            <p:tav tm="100000">
                                              <p:val>
                                                <p:strVal val="#ppt_y"/>
                                              </p:val>
                                            </p:tav>
                                          </p:tavLst>
                                        </p:anim>
                                      </p:childTnLst>
                                    </p:cTn>
                                  </p:par>
                                </p:childTnLst>
                              </p:cTn>
                            </p:par>
                            <p:par>
                              <p:cTn id="23" fill="hold">
                                <p:stCondLst>
                                  <p:cond delay="3300"/>
                                </p:stCondLst>
                                <p:childTnLst>
                                  <p:par>
                                    <p:cTn id="24" presetID="2" presetClass="entr" presetSubtype="1" fill="hold" nodeType="afterEffect" p14:presetBounceEnd="12000">
                                      <p:stCondLst>
                                        <p:cond delay="0"/>
                                      </p:stCondLst>
                                      <p:childTnLst>
                                        <p:set>
                                          <p:cBhvr>
                                            <p:cTn id="25" dur="1" fill="hold">
                                              <p:stCondLst>
                                                <p:cond delay="0"/>
                                              </p:stCondLst>
                                            </p:cTn>
                                            <p:tgtEl>
                                              <p:spTgt spid="959"/>
                                            </p:tgtEl>
                                            <p:attrNameLst>
                                              <p:attrName>style.visibility</p:attrName>
                                            </p:attrNameLst>
                                          </p:cBhvr>
                                          <p:to>
                                            <p:strVal val="visible"/>
                                          </p:to>
                                        </p:set>
                                        <p:anim calcmode="lin" valueType="num" p14:bounceEnd="12000">
                                          <p:cBhvr additive="base">
                                            <p:cTn id="26" dur="500" fill="hold"/>
                                            <p:tgtEl>
                                              <p:spTgt spid="959"/>
                                            </p:tgtEl>
                                            <p:attrNameLst>
                                              <p:attrName>ppt_x</p:attrName>
                                            </p:attrNameLst>
                                          </p:cBhvr>
                                          <p:tavLst>
                                            <p:tav tm="0">
                                              <p:val>
                                                <p:strVal val="#ppt_x"/>
                                              </p:val>
                                            </p:tav>
                                            <p:tav tm="100000">
                                              <p:val>
                                                <p:strVal val="#ppt_x"/>
                                              </p:val>
                                            </p:tav>
                                          </p:tavLst>
                                        </p:anim>
                                        <p:anim calcmode="lin" valueType="num" p14:bounceEnd="12000">
                                          <p:cBhvr additive="base">
                                            <p:cTn id="27" dur="500" fill="hold"/>
                                            <p:tgtEl>
                                              <p:spTgt spid="959"/>
                                            </p:tgtEl>
                                            <p:attrNameLst>
                                              <p:attrName>ppt_y</p:attrName>
                                            </p:attrNameLst>
                                          </p:cBhvr>
                                          <p:tavLst>
                                            <p:tav tm="0">
                                              <p:val>
                                                <p:strVal val="0-#ppt_h/2"/>
                                              </p:val>
                                            </p:tav>
                                            <p:tav tm="100000">
                                              <p:val>
                                                <p:strVal val="#ppt_y"/>
                                              </p:val>
                                            </p:tav>
                                          </p:tavLst>
                                        </p:anim>
                                      </p:childTnLst>
                                    </p:cTn>
                                  </p:par>
                                </p:childTnLst>
                              </p:cTn>
                            </p:par>
                            <p:par>
                              <p:cTn id="28" fill="hold">
                                <p:stCondLst>
                                  <p:cond delay="3800"/>
                                </p:stCondLst>
                                <p:childTnLst>
                                  <p:par>
                                    <p:cTn id="29" presetID="2" presetClass="entr" presetSubtype="1" fill="hold" nodeType="afterEffect" p14:presetBounceEnd="12000">
                                      <p:stCondLst>
                                        <p:cond delay="0"/>
                                      </p:stCondLst>
                                      <p:childTnLst>
                                        <p:set>
                                          <p:cBhvr>
                                            <p:cTn id="30" dur="1" fill="hold">
                                              <p:stCondLst>
                                                <p:cond delay="0"/>
                                              </p:stCondLst>
                                            </p:cTn>
                                            <p:tgtEl>
                                              <p:spTgt spid="1179"/>
                                            </p:tgtEl>
                                            <p:attrNameLst>
                                              <p:attrName>style.visibility</p:attrName>
                                            </p:attrNameLst>
                                          </p:cBhvr>
                                          <p:to>
                                            <p:strVal val="visible"/>
                                          </p:to>
                                        </p:set>
                                        <p:anim calcmode="lin" valueType="num" p14:bounceEnd="12000">
                                          <p:cBhvr additive="base">
                                            <p:cTn id="31" dur="500" fill="hold"/>
                                            <p:tgtEl>
                                              <p:spTgt spid="1179"/>
                                            </p:tgtEl>
                                            <p:attrNameLst>
                                              <p:attrName>ppt_x</p:attrName>
                                            </p:attrNameLst>
                                          </p:cBhvr>
                                          <p:tavLst>
                                            <p:tav tm="0">
                                              <p:val>
                                                <p:strVal val="#ppt_x"/>
                                              </p:val>
                                            </p:tav>
                                            <p:tav tm="100000">
                                              <p:val>
                                                <p:strVal val="#ppt_x"/>
                                              </p:val>
                                            </p:tav>
                                          </p:tavLst>
                                        </p:anim>
                                        <p:anim calcmode="lin" valueType="num" p14:bounceEnd="12000">
                                          <p:cBhvr additive="base">
                                            <p:cTn id="32" dur="500" fill="hold"/>
                                            <p:tgtEl>
                                              <p:spTgt spid="1179"/>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12000">
                                      <p:stCondLst>
                                        <p:cond delay="0"/>
                                      </p:stCondLst>
                                      <p:childTnLst>
                                        <p:set>
                                          <p:cBhvr>
                                            <p:cTn id="34" dur="1" fill="hold">
                                              <p:stCondLst>
                                                <p:cond delay="0"/>
                                              </p:stCondLst>
                                            </p:cTn>
                                            <p:tgtEl>
                                              <p:spTgt spid="576"/>
                                            </p:tgtEl>
                                            <p:attrNameLst>
                                              <p:attrName>style.visibility</p:attrName>
                                            </p:attrNameLst>
                                          </p:cBhvr>
                                          <p:to>
                                            <p:strVal val="visible"/>
                                          </p:to>
                                        </p:set>
                                        <p:anim calcmode="lin" valueType="num" p14:bounceEnd="12000">
                                          <p:cBhvr additive="base">
                                            <p:cTn id="35" dur="500" fill="hold"/>
                                            <p:tgtEl>
                                              <p:spTgt spid="576"/>
                                            </p:tgtEl>
                                            <p:attrNameLst>
                                              <p:attrName>ppt_x</p:attrName>
                                            </p:attrNameLst>
                                          </p:cBhvr>
                                          <p:tavLst>
                                            <p:tav tm="0">
                                              <p:val>
                                                <p:strVal val="#ppt_x"/>
                                              </p:val>
                                            </p:tav>
                                            <p:tav tm="100000">
                                              <p:val>
                                                <p:strVal val="#ppt_x"/>
                                              </p:val>
                                            </p:tav>
                                          </p:tavLst>
                                        </p:anim>
                                        <p:anim calcmode="lin" valueType="num" p14:bounceEnd="12000">
                                          <p:cBhvr additive="base">
                                            <p:cTn id="36" dur="500" fill="hold"/>
                                            <p:tgtEl>
                                              <p:spTgt spid="57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12000">
                                      <p:stCondLst>
                                        <p:cond delay="200"/>
                                      </p:stCondLst>
                                      <p:childTnLst>
                                        <p:set>
                                          <p:cBhvr>
                                            <p:cTn id="38" dur="1" fill="hold">
                                              <p:stCondLst>
                                                <p:cond delay="0"/>
                                              </p:stCondLst>
                                            </p:cTn>
                                            <p:tgtEl>
                                              <p:spTgt spid="615"/>
                                            </p:tgtEl>
                                            <p:attrNameLst>
                                              <p:attrName>style.visibility</p:attrName>
                                            </p:attrNameLst>
                                          </p:cBhvr>
                                          <p:to>
                                            <p:strVal val="visible"/>
                                          </p:to>
                                        </p:set>
                                        <p:anim calcmode="lin" valueType="num" p14:bounceEnd="12000">
                                          <p:cBhvr additive="base">
                                            <p:cTn id="39" dur="500" fill="hold"/>
                                            <p:tgtEl>
                                              <p:spTgt spid="615"/>
                                            </p:tgtEl>
                                            <p:attrNameLst>
                                              <p:attrName>ppt_x</p:attrName>
                                            </p:attrNameLst>
                                          </p:cBhvr>
                                          <p:tavLst>
                                            <p:tav tm="0">
                                              <p:val>
                                                <p:strVal val="#ppt_x"/>
                                              </p:val>
                                            </p:tav>
                                            <p:tav tm="100000">
                                              <p:val>
                                                <p:strVal val="#ppt_x"/>
                                              </p:val>
                                            </p:tav>
                                          </p:tavLst>
                                        </p:anim>
                                        <p:anim calcmode="lin" valueType="num" p14:bounceEnd="12000">
                                          <p:cBhvr additive="base">
                                            <p:cTn id="40" dur="500" fill="hold"/>
                                            <p:tgtEl>
                                              <p:spTgt spid="615"/>
                                            </p:tgtEl>
                                            <p:attrNameLst>
                                              <p:attrName>ppt_y</p:attrName>
                                            </p:attrNameLst>
                                          </p:cBhvr>
                                          <p:tavLst>
                                            <p:tav tm="0">
                                              <p:val>
                                                <p:strVal val="0-#ppt_h/2"/>
                                              </p:val>
                                            </p:tav>
                                            <p:tav tm="100000">
                                              <p:val>
                                                <p:strVal val="#ppt_y"/>
                                              </p:val>
                                            </p:tav>
                                          </p:tavLst>
                                        </p:anim>
                                      </p:childTnLst>
                                    </p:cTn>
                                  </p:par>
                                </p:childTnLst>
                              </p:cTn>
                            </p:par>
                            <p:par>
                              <p:cTn id="41" fill="hold">
                                <p:stCondLst>
                                  <p:cond delay="4500"/>
                                </p:stCondLst>
                                <p:childTnLst>
                                  <p:par>
                                    <p:cTn id="42" presetID="47" presetClass="entr" presetSubtype="0" fill="hold" nodeType="afterEffect">
                                      <p:stCondLst>
                                        <p:cond delay="0"/>
                                      </p:stCondLst>
                                      <p:childTnLst>
                                        <p:set>
                                          <p:cBhvr>
                                            <p:cTn id="43" dur="1" fill="hold">
                                              <p:stCondLst>
                                                <p:cond delay="0"/>
                                              </p:stCondLst>
                                            </p:cTn>
                                            <p:tgtEl>
                                              <p:spTgt spid="658"/>
                                            </p:tgtEl>
                                            <p:attrNameLst>
                                              <p:attrName>style.visibility</p:attrName>
                                            </p:attrNameLst>
                                          </p:cBhvr>
                                          <p:to>
                                            <p:strVal val="visible"/>
                                          </p:to>
                                        </p:set>
                                        <p:animEffect transition="in" filter="fade">
                                          <p:cBhvr>
                                            <p:cTn id="44" dur="1000"/>
                                            <p:tgtEl>
                                              <p:spTgt spid="658"/>
                                            </p:tgtEl>
                                          </p:cBhvr>
                                        </p:animEffect>
                                        <p:anim calcmode="lin" valueType="num">
                                          <p:cBhvr>
                                            <p:cTn id="45" dur="1000" fill="hold"/>
                                            <p:tgtEl>
                                              <p:spTgt spid="658"/>
                                            </p:tgtEl>
                                            <p:attrNameLst>
                                              <p:attrName>ppt_x</p:attrName>
                                            </p:attrNameLst>
                                          </p:cBhvr>
                                          <p:tavLst>
                                            <p:tav tm="0">
                                              <p:val>
                                                <p:strVal val="#ppt_x"/>
                                              </p:val>
                                            </p:tav>
                                            <p:tav tm="100000">
                                              <p:val>
                                                <p:strVal val="#ppt_x"/>
                                              </p:val>
                                            </p:tav>
                                          </p:tavLst>
                                        </p:anim>
                                        <p:anim calcmode="lin" valueType="num">
                                          <p:cBhvr>
                                            <p:cTn id="4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14:presetBounceEnd="12000">
                                      <p:stCondLst>
                                        <p:cond delay="0"/>
                                      </p:stCondLst>
                                      <p:childTnLst>
                                        <p:set>
                                          <p:cBhvr>
                                            <p:cTn id="50" dur="1" fill="hold">
                                              <p:stCondLst>
                                                <p:cond delay="0"/>
                                              </p:stCondLst>
                                            </p:cTn>
                                            <p:tgtEl>
                                              <p:spTgt spid="979"/>
                                            </p:tgtEl>
                                            <p:attrNameLst>
                                              <p:attrName>style.visibility</p:attrName>
                                            </p:attrNameLst>
                                          </p:cBhvr>
                                          <p:to>
                                            <p:strVal val="visible"/>
                                          </p:to>
                                        </p:set>
                                        <p:anim calcmode="lin" valueType="num" p14:bounceEnd="12000">
                                          <p:cBhvr additive="base">
                                            <p:cTn id="51" dur="500" fill="hold"/>
                                            <p:tgtEl>
                                              <p:spTgt spid="979"/>
                                            </p:tgtEl>
                                            <p:attrNameLst>
                                              <p:attrName>ppt_x</p:attrName>
                                            </p:attrNameLst>
                                          </p:cBhvr>
                                          <p:tavLst>
                                            <p:tav tm="0">
                                              <p:val>
                                                <p:strVal val="#ppt_x"/>
                                              </p:val>
                                            </p:tav>
                                            <p:tav tm="100000">
                                              <p:val>
                                                <p:strVal val="#ppt_x"/>
                                              </p:val>
                                            </p:tav>
                                          </p:tavLst>
                                        </p:anim>
                                        <p:anim calcmode="lin" valueType="num" p14:bounceEnd="12000">
                                          <p:cBhvr additive="base">
                                            <p:cTn id="52" dur="500" fill="hold"/>
                                            <p:tgtEl>
                                              <p:spTgt spid="979"/>
                                            </p:tgtEl>
                                            <p:attrNameLst>
                                              <p:attrName>ppt_y</p:attrName>
                                            </p:attrNameLst>
                                          </p:cBhvr>
                                          <p:tavLst>
                                            <p:tav tm="0">
                                              <p:val>
                                                <p:strVal val="0-#ppt_h/2"/>
                                              </p:val>
                                            </p:tav>
                                            <p:tav tm="100000">
                                              <p:val>
                                                <p:strVal val="#ppt_y"/>
                                              </p:val>
                                            </p:tav>
                                          </p:tavLst>
                                        </p:anim>
                                      </p:childTnLst>
                                    </p:cTn>
                                  </p:par>
                                </p:childTnLst>
                              </p:cTn>
                            </p:par>
                            <p:par>
                              <p:cTn id="53" fill="hold">
                                <p:stCondLst>
                                  <p:cond delay="500"/>
                                </p:stCondLst>
                                <p:childTnLst>
                                  <p:par>
                                    <p:cTn id="54" presetID="2" presetClass="entr" presetSubtype="1" fill="hold" nodeType="afterEffect" p14:presetBounceEnd="12000">
                                      <p:stCondLst>
                                        <p:cond delay="0"/>
                                      </p:stCondLst>
                                      <p:childTnLst>
                                        <p:set>
                                          <p:cBhvr>
                                            <p:cTn id="55" dur="1" fill="hold">
                                              <p:stCondLst>
                                                <p:cond delay="0"/>
                                              </p:stCondLst>
                                            </p:cTn>
                                            <p:tgtEl>
                                              <p:spTgt spid="1019"/>
                                            </p:tgtEl>
                                            <p:attrNameLst>
                                              <p:attrName>style.visibility</p:attrName>
                                            </p:attrNameLst>
                                          </p:cBhvr>
                                          <p:to>
                                            <p:strVal val="visible"/>
                                          </p:to>
                                        </p:set>
                                        <p:anim calcmode="lin" valueType="num" p14:bounceEnd="12000">
                                          <p:cBhvr additive="base">
                                            <p:cTn id="56" dur="500" fill="hold"/>
                                            <p:tgtEl>
                                              <p:spTgt spid="1019"/>
                                            </p:tgtEl>
                                            <p:attrNameLst>
                                              <p:attrName>ppt_x</p:attrName>
                                            </p:attrNameLst>
                                          </p:cBhvr>
                                          <p:tavLst>
                                            <p:tav tm="0">
                                              <p:val>
                                                <p:strVal val="#ppt_x"/>
                                              </p:val>
                                            </p:tav>
                                            <p:tav tm="100000">
                                              <p:val>
                                                <p:strVal val="#ppt_x"/>
                                              </p:val>
                                            </p:tav>
                                          </p:tavLst>
                                        </p:anim>
                                        <p:anim calcmode="lin" valueType="num" p14:bounceEnd="12000">
                                          <p:cBhvr additive="base">
                                            <p:cTn id="57" dur="500" fill="hold"/>
                                            <p:tgtEl>
                                              <p:spTgt spid="1019"/>
                                            </p:tgtEl>
                                            <p:attrNameLst>
                                              <p:attrName>ppt_y</p:attrName>
                                            </p:attrNameLst>
                                          </p:cBhvr>
                                          <p:tavLst>
                                            <p:tav tm="0">
                                              <p:val>
                                                <p:strVal val="0-#ppt_h/2"/>
                                              </p:val>
                                            </p:tav>
                                            <p:tav tm="100000">
                                              <p:val>
                                                <p:strVal val="#ppt_y"/>
                                              </p:val>
                                            </p:tav>
                                          </p:tavLst>
                                        </p:anim>
                                      </p:childTnLst>
                                    </p:cTn>
                                  </p:par>
                                </p:childTnLst>
                              </p:cTn>
                            </p:par>
                            <p:par>
                              <p:cTn id="58" fill="hold">
                                <p:stCondLst>
                                  <p:cond delay="1000"/>
                                </p:stCondLst>
                                <p:childTnLst>
                                  <p:par>
                                    <p:cTn id="59" presetID="2" presetClass="entr" presetSubtype="1" fill="hold" nodeType="afterEffect" p14:presetBounceEnd="12000">
                                      <p:stCondLst>
                                        <p:cond delay="0"/>
                                      </p:stCondLst>
                                      <p:childTnLst>
                                        <p:set>
                                          <p:cBhvr>
                                            <p:cTn id="60" dur="1" fill="hold">
                                              <p:stCondLst>
                                                <p:cond delay="0"/>
                                              </p:stCondLst>
                                            </p:cTn>
                                            <p:tgtEl>
                                              <p:spTgt spid="1039"/>
                                            </p:tgtEl>
                                            <p:attrNameLst>
                                              <p:attrName>style.visibility</p:attrName>
                                            </p:attrNameLst>
                                          </p:cBhvr>
                                          <p:to>
                                            <p:strVal val="visible"/>
                                          </p:to>
                                        </p:set>
                                        <p:anim calcmode="lin" valueType="num" p14:bounceEnd="12000">
                                          <p:cBhvr additive="base">
                                            <p:cTn id="61" dur="500" fill="hold"/>
                                            <p:tgtEl>
                                              <p:spTgt spid="1039"/>
                                            </p:tgtEl>
                                            <p:attrNameLst>
                                              <p:attrName>ppt_x</p:attrName>
                                            </p:attrNameLst>
                                          </p:cBhvr>
                                          <p:tavLst>
                                            <p:tav tm="0">
                                              <p:val>
                                                <p:strVal val="#ppt_x"/>
                                              </p:val>
                                            </p:tav>
                                            <p:tav tm="100000">
                                              <p:val>
                                                <p:strVal val="#ppt_x"/>
                                              </p:val>
                                            </p:tav>
                                          </p:tavLst>
                                        </p:anim>
                                        <p:anim calcmode="lin" valueType="num" p14:bounceEnd="12000">
                                          <p:cBhvr additive="base">
                                            <p:cTn id="62" dur="500" fill="hold"/>
                                            <p:tgtEl>
                                              <p:spTgt spid="1039"/>
                                            </p:tgtEl>
                                            <p:attrNameLst>
                                              <p:attrName>ppt_y</p:attrName>
                                            </p:attrNameLst>
                                          </p:cBhvr>
                                          <p:tavLst>
                                            <p:tav tm="0">
                                              <p:val>
                                                <p:strVal val="0-#ppt_h/2"/>
                                              </p:val>
                                            </p:tav>
                                            <p:tav tm="100000">
                                              <p:val>
                                                <p:strVal val="#ppt_y"/>
                                              </p:val>
                                            </p:tav>
                                          </p:tavLst>
                                        </p:anim>
                                      </p:childTnLst>
                                    </p:cTn>
                                  </p:par>
                                </p:childTnLst>
                              </p:cTn>
                            </p:par>
                            <p:par>
                              <p:cTn id="63" fill="hold">
                                <p:stCondLst>
                                  <p:cond delay="1500"/>
                                </p:stCondLst>
                                <p:childTnLst>
                                  <p:par>
                                    <p:cTn id="64" presetID="2" presetClass="entr" presetSubtype="1" fill="hold" nodeType="afterEffect" p14:presetBounceEnd="12000">
                                      <p:stCondLst>
                                        <p:cond delay="0"/>
                                      </p:stCondLst>
                                      <p:childTnLst>
                                        <p:set>
                                          <p:cBhvr>
                                            <p:cTn id="65" dur="1" fill="hold">
                                              <p:stCondLst>
                                                <p:cond delay="0"/>
                                              </p:stCondLst>
                                            </p:cTn>
                                            <p:tgtEl>
                                              <p:spTgt spid="1139"/>
                                            </p:tgtEl>
                                            <p:attrNameLst>
                                              <p:attrName>style.visibility</p:attrName>
                                            </p:attrNameLst>
                                          </p:cBhvr>
                                          <p:to>
                                            <p:strVal val="visible"/>
                                          </p:to>
                                        </p:set>
                                        <p:anim calcmode="lin" valueType="num" p14:bounceEnd="12000">
                                          <p:cBhvr additive="base">
                                            <p:cTn id="66" dur="500" fill="hold"/>
                                            <p:tgtEl>
                                              <p:spTgt spid="1139"/>
                                            </p:tgtEl>
                                            <p:attrNameLst>
                                              <p:attrName>ppt_x</p:attrName>
                                            </p:attrNameLst>
                                          </p:cBhvr>
                                          <p:tavLst>
                                            <p:tav tm="0">
                                              <p:val>
                                                <p:strVal val="#ppt_x"/>
                                              </p:val>
                                            </p:tav>
                                            <p:tav tm="100000">
                                              <p:val>
                                                <p:strVal val="#ppt_x"/>
                                              </p:val>
                                            </p:tav>
                                          </p:tavLst>
                                        </p:anim>
                                        <p:anim calcmode="lin" valueType="num" p14:bounceEnd="12000">
                                          <p:cBhvr additive="base">
                                            <p:cTn id="67" dur="500" fill="hold"/>
                                            <p:tgtEl>
                                              <p:spTgt spid="1139"/>
                                            </p:tgtEl>
                                            <p:attrNameLst>
                                              <p:attrName>ppt_y</p:attrName>
                                            </p:attrNameLst>
                                          </p:cBhvr>
                                          <p:tavLst>
                                            <p:tav tm="0">
                                              <p:val>
                                                <p:strVal val="0-#ppt_h/2"/>
                                              </p:val>
                                            </p:tav>
                                            <p:tav tm="100000">
                                              <p:val>
                                                <p:strVal val="#ppt_y"/>
                                              </p:val>
                                            </p:tav>
                                          </p:tavLst>
                                        </p:anim>
                                      </p:childTnLst>
                                    </p:cTn>
                                  </p:par>
                                </p:childTnLst>
                              </p:cTn>
                            </p:par>
                            <p:par>
                              <p:cTn id="68" fill="hold">
                                <p:stCondLst>
                                  <p:cond delay="2000"/>
                                </p:stCondLst>
                                <p:childTnLst>
                                  <p:par>
                                    <p:cTn id="69" presetID="2" presetClass="entr" presetSubtype="1" fill="hold" nodeType="afterEffect" p14:presetBounceEnd="12000">
                                      <p:stCondLst>
                                        <p:cond delay="0"/>
                                      </p:stCondLst>
                                      <p:childTnLst>
                                        <p:set>
                                          <p:cBhvr>
                                            <p:cTn id="70" dur="1" fill="hold">
                                              <p:stCondLst>
                                                <p:cond delay="0"/>
                                              </p:stCondLst>
                                            </p:cTn>
                                            <p:tgtEl>
                                              <p:spTgt spid="1199"/>
                                            </p:tgtEl>
                                            <p:attrNameLst>
                                              <p:attrName>style.visibility</p:attrName>
                                            </p:attrNameLst>
                                          </p:cBhvr>
                                          <p:to>
                                            <p:strVal val="visible"/>
                                          </p:to>
                                        </p:set>
                                        <p:anim calcmode="lin" valueType="num" p14:bounceEnd="12000">
                                          <p:cBhvr additive="base">
                                            <p:cTn id="71" dur="500" fill="hold"/>
                                            <p:tgtEl>
                                              <p:spTgt spid="1199"/>
                                            </p:tgtEl>
                                            <p:attrNameLst>
                                              <p:attrName>ppt_x</p:attrName>
                                            </p:attrNameLst>
                                          </p:cBhvr>
                                          <p:tavLst>
                                            <p:tav tm="0">
                                              <p:val>
                                                <p:strVal val="#ppt_x"/>
                                              </p:val>
                                            </p:tav>
                                            <p:tav tm="100000">
                                              <p:val>
                                                <p:strVal val="#ppt_x"/>
                                              </p:val>
                                            </p:tav>
                                          </p:tavLst>
                                        </p:anim>
                                        <p:anim calcmode="lin" valueType="num" p14:bounceEnd="12000">
                                          <p:cBhvr additive="base">
                                            <p:cTn id="72" dur="500" fill="hold"/>
                                            <p:tgtEl>
                                              <p:spTgt spid="1199"/>
                                            </p:tgtEl>
                                            <p:attrNameLst>
                                              <p:attrName>ppt_y</p:attrName>
                                            </p:attrNameLst>
                                          </p:cBhvr>
                                          <p:tavLst>
                                            <p:tav tm="0">
                                              <p:val>
                                                <p:strVal val="0-#ppt_h/2"/>
                                              </p:val>
                                            </p:tav>
                                            <p:tav tm="100000">
                                              <p:val>
                                                <p:strVal val="#ppt_y"/>
                                              </p:val>
                                            </p:tav>
                                          </p:tavLst>
                                        </p:anim>
                                      </p:childTnLst>
                                    </p:cTn>
                                  </p:par>
                                </p:childTnLst>
                              </p:cTn>
                            </p:par>
                            <p:par>
                              <p:cTn id="73" fill="hold">
                                <p:stCondLst>
                                  <p:cond delay="2500"/>
                                </p:stCondLst>
                                <p:childTnLst>
                                  <p:par>
                                    <p:cTn id="74" presetID="47" presetClass="entr" presetSubtype="0" fill="hold" nodeType="afterEffect">
                                      <p:stCondLst>
                                        <p:cond delay="0"/>
                                      </p:stCondLst>
                                      <p:childTnLst>
                                        <p:set>
                                          <p:cBhvr>
                                            <p:cTn id="75" dur="1" fill="hold">
                                              <p:stCondLst>
                                                <p:cond delay="0"/>
                                              </p:stCondLst>
                                            </p:cTn>
                                            <p:tgtEl>
                                              <p:spTgt spid="4"/>
                                            </p:tgtEl>
                                            <p:attrNameLst>
                                              <p:attrName>style.visibility</p:attrName>
                                            </p:attrNameLst>
                                          </p:cBhvr>
                                          <p:to>
                                            <p:strVal val="visible"/>
                                          </p:to>
                                        </p:set>
                                        <p:animEffect transition="in" filter="fade">
                                          <p:cBhvr>
                                            <p:cTn id="76" dur="1000"/>
                                            <p:tgtEl>
                                              <p:spTgt spid="4"/>
                                            </p:tgtEl>
                                          </p:cBhvr>
                                        </p:animEffect>
                                        <p:anim calcmode="lin" valueType="num">
                                          <p:cBhvr>
                                            <p:cTn id="77" dur="1000" fill="hold"/>
                                            <p:tgtEl>
                                              <p:spTgt spid="4"/>
                                            </p:tgtEl>
                                            <p:attrNameLst>
                                              <p:attrName>ppt_x</p:attrName>
                                            </p:attrNameLst>
                                          </p:cBhvr>
                                          <p:tavLst>
                                            <p:tav tm="0">
                                              <p:val>
                                                <p:strVal val="#ppt_x"/>
                                              </p:val>
                                            </p:tav>
                                            <p:tav tm="100000">
                                              <p:val>
                                                <p:strVal val="#ppt_x"/>
                                              </p:val>
                                            </p:tav>
                                          </p:tavLst>
                                        </p:anim>
                                        <p:anim calcmode="lin" valueType="num">
                                          <p:cBhvr>
                                            <p:cTn id="7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nodeType="clickEffect" p14:presetBounceEnd="12000">
                                      <p:stCondLst>
                                        <p:cond delay="0"/>
                                      </p:stCondLst>
                                      <p:childTnLst>
                                        <p:set>
                                          <p:cBhvr>
                                            <p:cTn id="82" dur="1" fill="hold">
                                              <p:stCondLst>
                                                <p:cond delay="0"/>
                                              </p:stCondLst>
                                            </p:cTn>
                                            <p:tgtEl>
                                              <p:spTgt spid="999"/>
                                            </p:tgtEl>
                                            <p:attrNameLst>
                                              <p:attrName>style.visibility</p:attrName>
                                            </p:attrNameLst>
                                          </p:cBhvr>
                                          <p:to>
                                            <p:strVal val="visible"/>
                                          </p:to>
                                        </p:set>
                                        <p:anim calcmode="lin" valueType="num" p14:bounceEnd="12000">
                                          <p:cBhvr additive="base">
                                            <p:cTn id="83" dur="500" fill="hold"/>
                                            <p:tgtEl>
                                              <p:spTgt spid="999"/>
                                            </p:tgtEl>
                                            <p:attrNameLst>
                                              <p:attrName>ppt_x</p:attrName>
                                            </p:attrNameLst>
                                          </p:cBhvr>
                                          <p:tavLst>
                                            <p:tav tm="0">
                                              <p:val>
                                                <p:strVal val="#ppt_x"/>
                                              </p:val>
                                            </p:tav>
                                            <p:tav tm="100000">
                                              <p:val>
                                                <p:strVal val="#ppt_x"/>
                                              </p:val>
                                            </p:tav>
                                          </p:tavLst>
                                        </p:anim>
                                        <p:anim calcmode="lin" valueType="num" p14:bounceEnd="12000">
                                          <p:cBhvr additive="base">
                                            <p:cTn id="84" dur="500" fill="hold"/>
                                            <p:tgtEl>
                                              <p:spTgt spid="999"/>
                                            </p:tgtEl>
                                            <p:attrNameLst>
                                              <p:attrName>ppt_y</p:attrName>
                                            </p:attrNameLst>
                                          </p:cBhvr>
                                          <p:tavLst>
                                            <p:tav tm="0">
                                              <p:val>
                                                <p:strVal val="0-#ppt_h/2"/>
                                              </p:val>
                                            </p:tav>
                                            <p:tav tm="100000">
                                              <p:val>
                                                <p:strVal val="#ppt_y"/>
                                              </p:val>
                                            </p:tav>
                                          </p:tavLst>
                                        </p:anim>
                                      </p:childTnLst>
                                    </p:cTn>
                                  </p:par>
                                </p:childTnLst>
                              </p:cTn>
                            </p:par>
                            <p:par>
                              <p:cTn id="85" fill="hold">
                                <p:stCondLst>
                                  <p:cond delay="500"/>
                                </p:stCondLst>
                                <p:childTnLst>
                                  <p:par>
                                    <p:cTn id="86" presetID="2" presetClass="entr" presetSubtype="1" fill="hold" nodeType="afterEffect" p14:presetBounceEnd="12000">
                                      <p:stCondLst>
                                        <p:cond delay="0"/>
                                      </p:stCondLst>
                                      <p:childTnLst>
                                        <p:set>
                                          <p:cBhvr>
                                            <p:cTn id="87" dur="1" fill="hold">
                                              <p:stCondLst>
                                                <p:cond delay="0"/>
                                              </p:stCondLst>
                                            </p:cTn>
                                            <p:tgtEl>
                                              <p:spTgt spid="899"/>
                                            </p:tgtEl>
                                            <p:attrNameLst>
                                              <p:attrName>style.visibility</p:attrName>
                                            </p:attrNameLst>
                                          </p:cBhvr>
                                          <p:to>
                                            <p:strVal val="visible"/>
                                          </p:to>
                                        </p:set>
                                        <p:anim calcmode="lin" valueType="num" p14:bounceEnd="12000">
                                          <p:cBhvr additive="base">
                                            <p:cTn id="88" dur="500" fill="hold"/>
                                            <p:tgtEl>
                                              <p:spTgt spid="899"/>
                                            </p:tgtEl>
                                            <p:attrNameLst>
                                              <p:attrName>ppt_x</p:attrName>
                                            </p:attrNameLst>
                                          </p:cBhvr>
                                          <p:tavLst>
                                            <p:tav tm="0">
                                              <p:val>
                                                <p:strVal val="#ppt_x"/>
                                              </p:val>
                                            </p:tav>
                                            <p:tav tm="100000">
                                              <p:val>
                                                <p:strVal val="#ppt_x"/>
                                              </p:val>
                                            </p:tav>
                                          </p:tavLst>
                                        </p:anim>
                                        <p:anim calcmode="lin" valueType="num" p14:bounceEnd="12000">
                                          <p:cBhvr additive="base">
                                            <p:cTn id="89" dur="500" fill="hold"/>
                                            <p:tgtEl>
                                              <p:spTgt spid="899"/>
                                            </p:tgtEl>
                                            <p:attrNameLst>
                                              <p:attrName>ppt_y</p:attrName>
                                            </p:attrNameLst>
                                          </p:cBhvr>
                                          <p:tavLst>
                                            <p:tav tm="0">
                                              <p:val>
                                                <p:strVal val="0-#ppt_h/2"/>
                                              </p:val>
                                            </p:tav>
                                            <p:tav tm="100000">
                                              <p:val>
                                                <p:strVal val="#ppt_y"/>
                                              </p:val>
                                            </p:tav>
                                          </p:tavLst>
                                        </p:anim>
                                      </p:childTnLst>
                                    </p:cTn>
                                  </p:par>
                                </p:childTnLst>
                              </p:cTn>
                            </p:par>
                            <p:par>
                              <p:cTn id="90" fill="hold">
                                <p:stCondLst>
                                  <p:cond delay="1000"/>
                                </p:stCondLst>
                                <p:childTnLst>
                                  <p:par>
                                    <p:cTn id="91" presetID="2" presetClass="entr" presetSubtype="1" fill="hold" nodeType="afterEffect" p14:presetBounceEnd="12000">
                                      <p:stCondLst>
                                        <p:cond delay="0"/>
                                      </p:stCondLst>
                                      <p:childTnLst>
                                        <p:set>
                                          <p:cBhvr>
                                            <p:cTn id="92" dur="1" fill="hold">
                                              <p:stCondLst>
                                                <p:cond delay="0"/>
                                              </p:stCondLst>
                                            </p:cTn>
                                            <p:tgtEl>
                                              <p:spTgt spid="919"/>
                                            </p:tgtEl>
                                            <p:attrNameLst>
                                              <p:attrName>style.visibility</p:attrName>
                                            </p:attrNameLst>
                                          </p:cBhvr>
                                          <p:to>
                                            <p:strVal val="visible"/>
                                          </p:to>
                                        </p:set>
                                        <p:anim calcmode="lin" valueType="num" p14:bounceEnd="12000">
                                          <p:cBhvr additive="base">
                                            <p:cTn id="93" dur="500" fill="hold"/>
                                            <p:tgtEl>
                                              <p:spTgt spid="919"/>
                                            </p:tgtEl>
                                            <p:attrNameLst>
                                              <p:attrName>ppt_x</p:attrName>
                                            </p:attrNameLst>
                                          </p:cBhvr>
                                          <p:tavLst>
                                            <p:tav tm="0">
                                              <p:val>
                                                <p:strVal val="#ppt_x"/>
                                              </p:val>
                                            </p:tav>
                                            <p:tav tm="100000">
                                              <p:val>
                                                <p:strVal val="#ppt_x"/>
                                              </p:val>
                                            </p:tav>
                                          </p:tavLst>
                                        </p:anim>
                                        <p:anim calcmode="lin" valueType="num" p14:bounceEnd="12000">
                                          <p:cBhvr additive="base">
                                            <p:cTn id="94" dur="500" fill="hold"/>
                                            <p:tgtEl>
                                              <p:spTgt spid="919"/>
                                            </p:tgtEl>
                                            <p:attrNameLst>
                                              <p:attrName>ppt_y</p:attrName>
                                            </p:attrNameLst>
                                          </p:cBhvr>
                                          <p:tavLst>
                                            <p:tav tm="0">
                                              <p:val>
                                                <p:strVal val="0-#ppt_h/2"/>
                                              </p:val>
                                            </p:tav>
                                            <p:tav tm="100000">
                                              <p:val>
                                                <p:strVal val="#ppt_y"/>
                                              </p:val>
                                            </p:tav>
                                          </p:tavLst>
                                        </p:anim>
                                      </p:childTnLst>
                                    </p:cTn>
                                  </p:par>
                                </p:childTnLst>
                              </p:cTn>
                            </p:par>
                            <p:par>
                              <p:cTn id="95" fill="hold">
                                <p:stCondLst>
                                  <p:cond delay="1500"/>
                                </p:stCondLst>
                                <p:childTnLst>
                                  <p:par>
                                    <p:cTn id="96" presetID="2" presetClass="entr" presetSubtype="1" fill="hold" nodeType="afterEffect" p14:presetBounceEnd="12000">
                                      <p:stCondLst>
                                        <p:cond delay="0"/>
                                      </p:stCondLst>
                                      <p:childTnLst>
                                        <p:set>
                                          <p:cBhvr>
                                            <p:cTn id="97" dur="1" fill="hold">
                                              <p:stCondLst>
                                                <p:cond delay="0"/>
                                              </p:stCondLst>
                                            </p:cTn>
                                            <p:tgtEl>
                                              <p:spTgt spid="1099"/>
                                            </p:tgtEl>
                                            <p:attrNameLst>
                                              <p:attrName>style.visibility</p:attrName>
                                            </p:attrNameLst>
                                          </p:cBhvr>
                                          <p:to>
                                            <p:strVal val="visible"/>
                                          </p:to>
                                        </p:set>
                                        <p:anim calcmode="lin" valueType="num" p14:bounceEnd="12000">
                                          <p:cBhvr additive="base">
                                            <p:cTn id="98" dur="500" fill="hold"/>
                                            <p:tgtEl>
                                              <p:spTgt spid="1099"/>
                                            </p:tgtEl>
                                            <p:attrNameLst>
                                              <p:attrName>ppt_x</p:attrName>
                                            </p:attrNameLst>
                                          </p:cBhvr>
                                          <p:tavLst>
                                            <p:tav tm="0">
                                              <p:val>
                                                <p:strVal val="#ppt_x"/>
                                              </p:val>
                                            </p:tav>
                                            <p:tav tm="100000">
                                              <p:val>
                                                <p:strVal val="#ppt_x"/>
                                              </p:val>
                                            </p:tav>
                                          </p:tavLst>
                                        </p:anim>
                                        <p:anim calcmode="lin" valueType="num" p14:bounceEnd="12000">
                                          <p:cBhvr additive="base">
                                            <p:cTn id="99" dur="500" fill="hold"/>
                                            <p:tgtEl>
                                              <p:spTgt spid="1099"/>
                                            </p:tgtEl>
                                            <p:attrNameLst>
                                              <p:attrName>ppt_y</p:attrName>
                                            </p:attrNameLst>
                                          </p:cBhvr>
                                          <p:tavLst>
                                            <p:tav tm="0">
                                              <p:val>
                                                <p:strVal val="0-#ppt_h/2"/>
                                              </p:val>
                                            </p:tav>
                                            <p:tav tm="100000">
                                              <p:val>
                                                <p:strVal val="#ppt_y"/>
                                              </p:val>
                                            </p:tav>
                                          </p:tavLst>
                                        </p:anim>
                                      </p:childTnLst>
                                    </p:cTn>
                                  </p:par>
                                </p:childTnLst>
                              </p:cTn>
                            </p:par>
                            <p:par>
                              <p:cTn id="100" fill="hold">
                                <p:stCondLst>
                                  <p:cond delay="2000"/>
                                </p:stCondLst>
                                <p:childTnLst>
                                  <p:par>
                                    <p:cTn id="101" presetID="2" presetClass="entr" presetSubtype="1" fill="hold" nodeType="afterEffect" p14:presetBounceEnd="12000">
                                      <p:stCondLst>
                                        <p:cond delay="0"/>
                                      </p:stCondLst>
                                      <p:childTnLst>
                                        <p:set>
                                          <p:cBhvr>
                                            <p:cTn id="102" dur="1" fill="hold">
                                              <p:stCondLst>
                                                <p:cond delay="0"/>
                                              </p:stCondLst>
                                            </p:cTn>
                                            <p:tgtEl>
                                              <p:spTgt spid="1119"/>
                                            </p:tgtEl>
                                            <p:attrNameLst>
                                              <p:attrName>style.visibility</p:attrName>
                                            </p:attrNameLst>
                                          </p:cBhvr>
                                          <p:to>
                                            <p:strVal val="visible"/>
                                          </p:to>
                                        </p:set>
                                        <p:anim calcmode="lin" valueType="num" p14:bounceEnd="12000">
                                          <p:cBhvr additive="base">
                                            <p:cTn id="103" dur="500" fill="hold"/>
                                            <p:tgtEl>
                                              <p:spTgt spid="1119"/>
                                            </p:tgtEl>
                                            <p:attrNameLst>
                                              <p:attrName>ppt_x</p:attrName>
                                            </p:attrNameLst>
                                          </p:cBhvr>
                                          <p:tavLst>
                                            <p:tav tm="0">
                                              <p:val>
                                                <p:strVal val="#ppt_x"/>
                                              </p:val>
                                            </p:tav>
                                            <p:tav tm="100000">
                                              <p:val>
                                                <p:strVal val="#ppt_x"/>
                                              </p:val>
                                            </p:tav>
                                          </p:tavLst>
                                        </p:anim>
                                        <p:anim calcmode="lin" valueType="num" p14:bounceEnd="12000">
                                          <p:cBhvr additive="base">
                                            <p:cTn id="104" dur="500" fill="hold"/>
                                            <p:tgtEl>
                                              <p:spTgt spid="1119"/>
                                            </p:tgtEl>
                                            <p:attrNameLst>
                                              <p:attrName>ppt_y</p:attrName>
                                            </p:attrNameLst>
                                          </p:cBhvr>
                                          <p:tavLst>
                                            <p:tav tm="0">
                                              <p:val>
                                                <p:strVal val="0-#ppt_h/2"/>
                                              </p:val>
                                            </p:tav>
                                            <p:tav tm="100000">
                                              <p:val>
                                                <p:strVal val="#ppt_y"/>
                                              </p:val>
                                            </p:tav>
                                          </p:tavLst>
                                        </p:anim>
                                      </p:childTnLst>
                                    </p:cTn>
                                  </p:par>
                                </p:childTnLst>
                              </p:cTn>
                            </p:par>
                            <p:par>
                              <p:cTn id="105" fill="hold">
                                <p:stCondLst>
                                  <p:cond delay="2500"/>
                                </p:stCondLst>
                                <p:childTnLst>
                                  <p:par>
                                    <p:cTn id="106" presetID="2" presetClass="entr" presetSubtype="1" fill="hold" nodeType="afterEffect" p14:presetBounceEnd="12000">
                                      <p:stCondLst>
                                        <p:cond delay="0"/>
                                      </p:stCondLst>
                                      <p:childTnLst>
                                        <p:set>
                                          <p:cBhvr>
                                            <p:cTn id="107" dur="1" fill="hold">
                                              <p:stCondLst>
                                                <p:cond delay="0"/>
                                              </p:stCondLst>
                                            </p:cTn>
                                            <p:tgtEl>
                                              <p:spTgt spid="1159"/>
                                            </p:tgtEl>
                                            <p:attrNameLst>
                                              <p:attrName>style.visibility</p:attrName>
                                            </p:attrNameLst>
                                          </p:cBhvr>
                                          <p:to>
                                            <p:strVal val="visible"/>
                                          </p:to>
                                        </p:set>
                                        <p:anim calcmode="lin" valueType="num" p14:bounceEnd="12000">
                                          <p:cBhvr additive="base">
                                            <p:cTn id="108" dur="500" fill="hold"/>
                                            <p:tgtEl>
                                              <p:spTgt spid="1159"/>
                                            </p:tgtEl>
                                            <p:attrNameLst>
                                              <p:attrName>ppt_x</p:attrName>
                                            </p:attrNameLst>
                                          </p:cBhvr>
                                          <p:tavLst>
                                            <p:tav tm="0">
                                              <p:val>
                                                <p:strVal val="#ppt_x"/>
                                              </p:val>
                                            </p:tav>
                                            <p:tav tm="100000">
                                              <p:val>
                                                <p:strVal val="#ppt_x"/>
                                              </p:val>
                                            </p:tav>
                                          </p:tavLst>
                                        </p:anim>
                                        <p:anim calcmode="lin" valueType="num" p14:bounceEnd="12000">
                                          <p:cBhvr additive="base">
                                            <p:cTn id="109" dur="500" fill="hold"/>
                                            <p:tgtEl>
                                              <p:spTgt spid="1159"/>
                                            </p:tgtEl>
                                            <p:attrNameLst>
                                              <p:attrName>ppt_y</p:attrName>
                                            </p:attrNameLst>
                                          </p:cBhvr>
                                          <p:tavLst>
                                            <p:tav tm="0">
                                              <p:val>
                                                <p:strVal val="0-#ppt_h/2"/>
                                              </p:val>
                                            </p:tav>
                                            <p:tav tm="100000">
                                              <p:val>
                                                <p:strVal val="#ppt_y"/>
                                              </p:val>
                                            </p:tav>
                                          </p:tavLst>
                                        </p:anim>
                                      </p:childTnLst>
                                    </p:cTn>
                                  </p:par>
                                </p:childTnLst>
                              </p:cTn>
                            </p:par>
                            <p:par>
                              <p:cTn id="110" fill="hold">
                                <p:stCondLst>
                                  <p:cond delay="3000"/>
                                </p:stCondLst>
                                <p:childTnLst>
                                  <p:par>
                                    <p:cTn id="111" presetID="2" presetClass="entr" presetSubtype="1" fill="hold" nodeType="afterEffect" p14:presetBounceEnd="12000">
                                      <p:stCondLst>
                                        <p:cond delay="0"/>
                                      </p:stCondLst>
                                      <p:childTnLst>
                                        <p:set>
                                          <p:cBhvr>
                                            <p:cTn id="112" dur="1" fill="hold">
                                              <p:stCondLst>
                                                <p:cond delay="0"/>
                                              </p:stCondLst>
                                            </p:cTn>
                                            <p:tgtEl>
                                              <p:spTgt spid="1239"/>
                                            </p:tgtEl>
                                            <p:attrNameLst>
                                              <p:attrName>style.visibility</p:attrName>
                                            </p:attrNameLst>
                                          </p:cBhvr>
                                          <p:to>
                                            <p:strVal val="visible"/>
                                          </p:to>
                                        </p:set>
                                        <p:anim calcmode="lin" valueType="num" p14:bounceEnd="12000">
                                          <p:cBhvr additive="base">
                                            <p:cTn id="113" dur="500" fill="hold"/>
                                            <p:tgtEl>
                                              <p:spTgt spid="1239"/>
                                            </p:tgtEl>
                                            <p:attrNameLst>
                                              <p:attrName>ppt_x</p:attrName>
                                            </p:attrNameLst>
                                          </p:cBhvr>
                                          <p:tavLst>
                                            <p:tav tm="0">
                                              <p:val>
                                                <p:strVal val="#ppt_x"/>
                                              </p:val>
                                            </p:tav>
                                            <p:tav tm="100000">
                                              <p:val>
                                                <p:strVal val="#ppt_x"/>
                                              </p:val>
                                            </p:tav>
                                          </p:tavLst>
                                        </p:anim>
                                        <p:anim calcmode="lin" valueType="num" p14:bounceEnd="12000">
                                          <p:cBhvr additive="base">
                                            <p:cTn id="114" dur="500" fill="hold"/>
                                            <p:tgtEl>
                                              <p:spTgt spid="1239"/>
                                            </p:tgtEl>
                                            <p:attrNameLst>
                                              <p:attrName>ppt_y</p:attrName>
                                            </p:attrNameLst>
                                          </p:cBhvr>
                                          <p:tavLst>
                                            <p:tav tm="0">
                                              <p:val>
                                                <p:strVal val="0-#ppt_h/2"/>
                                              </p:val>
                                            </p:tav>
                                            <p:tav tm="100000">
                                              <p:val>
                                                <p:strVal val="#ppt_y"/>
                                              </p:val>
                                            </p:tav>
                                          </p:tavLst>
                                        </p:anim>
                                      </p:childTnLst>
                                    </p:cTn>
                                  </p:par>
                                </p:childTnLst>
                              </p:cTn>
                            </p:par>
                            <p:par>
                              <p:cTn id="115" fill="hold">
                                <p:stCondLst>
                                  <p:cond delay="3500"/>
                                </p:stCondLst>
                                <p:childTnLst>
                                  <p:par>
                                    <p:cTn id="116" presetID="47" presetClass="entr" presetSubtype="0" fill="hold" nodeType="afterEffect">
                                      <p:stCondLst>
                                        <p:cond delay="0"/>
                                      </p:stCondLst>
                                      <p:childTnLst>
                                        <p:set>
                                          <p:cBhvr>
                                            <p:cTn id="117" dur="1" fill="hold">
                                              <p:stCondLst>
                                                <p:cond delay="0"/>
                                              </p:stCondLst>
                                            </p:cTn>
                                            <p:tgtEl>
                                              <p:spTgt spid="664"/>
                                            </p:tgtEl>
                                            <p:attrNameLst>
                                              <p:attrName>style.visibility</p:attrName>
                                            </p:attrNameLst>
                                          </p:cBhvr>
                                          <p:to>
                                            <p:strVal val="visible"/>
                                          </p:to>
                                        </p:set>
                                        <p:animEffect transition="in" filter="fade">
                                          <p:cBhvr>
                                            <p:cTn id="118" dur="1000"/>
                                            <p:tgtEl>
                                              <p:spTgt spid="664"/>
                                            </p:tgtEl>
                                          </p:cBhvr>
                                        </p:animEffect>
                                        <p:anim calcmode="lin" valueType="num">
                                          <p:cBhvr>
                                            <p:cTn id="119" dur="1000" fill="hold"/>
                                            <p:tgtEl>
                                              <p:spTgt spid="664"/>
                                            </p:tgtEl>
                                            <p:attrNameLst>
                                              <p:attrName>ppt_x</p:attrName>
                                            </p:attrNameLst>
                                          </p:cBhvr>
                                          <p:tavLst>
                                            <p:tav tm="0">
                                              <p:val>
                                                <p:strVal val="#ppt_x"/>
                                              </p:val>
                                            </p:tav>
                                            <p:tav tm="100000">
                                              <p:val>
                                                <p:strVal val="#ppt_x"/>
                                              </p:val>
                                            </p:tav>
                                          </p:tavLst>
                                        </p:anim>
                                        <p:anim calcmode="lin" valueType="num">
                                          <p:cBhvr>
                                            <p:cTn id="120"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1" fill="hold" nodeType="clickEffect" p14:presetBounceEnd="12000">
                                      <p:stCondLst>
                                        <p:cond delay="0"/>
                                      </p:stCondLst>
                                      <p:childTnLst>
                                        <p:set>
                                          <p:cBhvr>
                                            <p:cTn id="124" dur="1" fill="hold">
                                              <p:stCondLst>
                                                <p:cond delay="0"/>
                                              </p:stCondLst>
                                            </p:cTn>
                                            <p:tgtEl>
                                              <p:spTgt spid="879"/>
                                            </p:tgtEl>
                                            <p:attrNameLst>
                                              <p:attrName>style.visibility</p:attrName>
                                            </p:attrNameLst>
                                          </p:cBhvr>
                                          <p:to>
                                            <p:strVal val="visible"/>
                                          </p:to>
                                        </p:set>
                                        <p:anim calcmode="lin" valueType="num" p14:bounceEnd="12000">
                                          <p:cBhvr additive="base">
                                            <p:cTn id="125" dur="500" fill="hold"/>
                                            <p:tgtEl>
                                              <p:spTgt spid="879"/>
                                            </p:tgtEl>
                                            <p:attrNameLst>
                                              <p:attrName>ppt_x</p:attrName>
                                            </p:attrNameLst>
                                          </p:cBhvr>
                                          <p:tavLst>
                                            <p:tav tm="0">
                                              <p:val>
                                                <p:strVal val="#ppt_x"/>
                                              </p:val>
                                            </p:tav>
                                            <p:tav tm="100000">
                                              <p:val>
                                                <p:strVal val="#ppt_x"/>
                                              </p:val>
                                            </p:tav>
                                          </p:tavLst>
                                        </p:anim>
                                        <p:anim calcmode="lin" valueType="num" p14:bounceEnd="12000">
                                          <p:cBhvr additive="base">
                                            <p:cTn id="126" dur="500" fill="hold"/>
                                            <p:tgtEl>
                                              <p:spTgt spid="879"/>
                                            </p:tgtEl>
                                            <p:attrNameLst>
                                              <p:attrName>ppt_y</p:attrName>
                                            </p:attrNameLst>
                                          </p:cBhvr>
                                          <p:tavLst>
                                            <p:tav tm="0">
                                              <p:val>
                                                <p:strVal val="0-#ppt_h/2"/>
                                              </p:val>
                                            </p:tav>
                                            <p:tav tm="100000">
                                              <p:val>
                                                <p:strVal val="#ppt_y"/>
                                              </p:val>
                                            </p:tav>
                                          </p:tavLst>
                                        </p:anim>
                                      </p:childTnLst>
                                    </p:cTn>
                                  </p:par>
                                </p:childTnLst>
                              </p:cTn>
                            </p:par>
                            <p:par>
                              <p:cTn id="127" fill="hold">
                                <p:stCondLst>
                                  <p:cond delay="500"/>
                                </p:stCondLst>
                                <p:childTnLst>
                                  <p:par>
                                    <p:cTn id="128" presetID="2" presetClass="entr" presetSubtype="1" fill="hold" nodeType="afterEffect" p14:presetBounceEnd="12000">
                                      <p:stCondLst>
                                        <p:cond delay="0"/>
                                      </p:stCondLst>
                                      <p:childTnLst>
                                        <p:set>
                                          <p:cBhvr>
                                            <p:cTn id="129" dur="1" fill="hold">
                                              <p:stCondLst>
                                                <p:cond delay="0"/>
                                              </p:stCondLst>
                                            </p:cTn>
                                            <p:tgtEl>
                                              <p:spTgt spid="859"/>
                                            </p:tgtEl>
                                            <p:attrNameLst>
                                              <p:attrName>style.visibility</p:attrName>
                                            </p:attrNameLst>
                                          </p:cBhvr>
                                          <p:to>
                                            <p:strVal val="visible"/>
                                          </p:to>
                                        </p:set>
                                        <p:anim calcmode="lin" valueType="num" p14:bounceEnd="12000">
                                          <p:cBhvr additive="base">
                                            <p:cTn id="130" dur="500" fill="hold"/>
                                            <p:tgtEl>
                                              <p:spTgt spid="859"/>
                                            </p:tgtEl>
                                            <p:attrNameLst>
                                              <p:attrName>ppt_x</p:attrName>
                                            </p:attrNameLst>
                                          </p:cBhvr>
                                          <p:tavLst>
                                            <p:tav tm="0">
                                              <p:val>
                                                <p:strVal val="#ppt_x"/>
                                              </p:val>
                                            </p:tav>
                                            <p:tav tm="100000">
                                              <p:val>
                                                <p:strVal val="#ppt_x"/>
                                              </p:val>
                                            </p:tav>
                                          </p:tavLst>
                                        </p:anim>
                                        <p:anim calcmode="lin" valueType="num" p14:bounceEnd="12000">
                                          <p:cBhvr additive="base">
                                            <p:cTn id="131" dur="500" fill="hold"/>
                                            <p:tgtEl>
                                              <p:spTgt spid="859"/>
                                            </p:tgtEl>
                                            <p:attrNameLst>
                                              <p:attrName>ppt_y</p:attrName>
                                            </p:attrNameLst>
                                          </p:cBhvr>
                                          <p:tavLst>
                                            <p:tav tm="0">
                                              <p:val>
                                                <p:strVal val="0-#ppt_h/2"/>
                                              </p:val>
                                            </p:tav>
                                            <p:tav tm="100000">
                                              <p:val>
                                                <p:strVal val="#ppt_y"/>
                                              </p:val>
                                            </p:tav>
                                          </p:tavLst>
                                        </p:anim>
                                      </p:childTnLst>
                                    </p:cTn>
                                  </p:par>
                                </p:childTnLst>
                              </p:cTn>
                            </p:par>
                            <p:par>
                              <p:cTn id="132" fill="hold">
                                <p:stCondLst>
                                  <p:cond delay="1000"/>
                                </p:stCondLst>
                                <p:childTnLst>
                                  <p:par>
                                    <p:cTn id="133" presetID="2" presetClass="entr" presetSubtype="1" fill="hold" nodeType="afterEffect" p14:presetBounceEnd="12000">
                                      <p:stCondLst>
                                        <p:cond delay="0"/>
                                      </p:stCondLst>
                                      <p:childTnLst>
                                        <p:set>
                                          <p:cBhvr>
                                            <p:cTn id="134" dur="1" fill="hold">
                                              <p:stCondLst>
                                                <p:cond delay="0"/>
                                              </p:stCondLst>
                                            </p:cTn>
                                            <p:tgtEl>
                                              <p:spTgt spid="839"/>
                                            </p:tgtEl>
                                            <p:attrNameLst>
                                              <p:attrName>style.visibility</p:attrName>
                                            </p:attrNameLst>
                                          </p:cBhvr>
                                          <p:to>
                                            <p:strVal val="visible"/>
                                          </p:to>
                                        </p:set>
                                        <p:anim calcmode="lin" valueType="num" p14:bounceEnd="12000">
                                          <p:cBhvr additive="base">
                                            <p:cTn id="135" dur="500" fill="hold"/>
                                            <p:tgtEl>
                                              <p:spTgt spid="839"/>
                                            </p:tgtEl>
                                            <p:attrNameLst>
                                              <p:attrName>ppt_x</p:attrName>
                                            </p:attrNameLst>
                                          </p:cBhvr>
                                          <p:tavLst>
                                            <p:tav tm="0">
                                              <p:val>
                                                <p:strVal val="#ppt_x"/>
                                              </p:val>
                                            </p:tav>
                                            <p:tav tm="100000">
                                              <p:val>
                                                <p:strVal val="#ppt_x"/>
                                              </p:val>
                                            </p:tav>
                                          </p:tavLst>
                                        </p:anim>
                                        <p:anim calcmode="lin" valueType="num" p14:bounceEnd="12000">
                                          <p:cBhvr additive="base">
                                            <p:cTn id="136" dur="500" fill="hold"/>
                                            <p:tgtEl>
                                              <p:spTgt spid="839"/>
                                            </p:tgtEl>
                                            <p:attrNameLst>
                                              <p:attrName>ppt_y</p:attrName>
                                            </p:attrNameLst>
                                          </p:cBhvr>
                                          <p:tavLst>
                                            <p:tav tm="0">
                                              <p:val>
                                                <p:strVal val="0-#ppt_h/2"/>
                                              </p:val>
                                            </p:tav>
                                            <p:tav tm="100000">
                                              <p:val>
                                                <p:strVal val="#ppt_y"/>
                                              </p:val>
                                            </p:tav>
                                          </p:tavLst>
                                        </p:anim>
                                      </p:childTnLst>
                                    </p:cTn>
                                  </p:par>
                                </p:childTnLst>
                              </p:cTn>
                            </p:par>
                            <p:par>
                              <p:cTn id="137" fill="hold">
                                <p:stCondLst>
                                  <p:cond delay="1500"/>
                                </p:stCondLst>
                                <p:childTnLst>
                                  <p:par>
                                    <p:cTn id="138" presetID="2" presetClass="entr" presetSubtype="1" fill="hold" nodeType="afterEffect" p14:presetBounceEnd="12000">
                                      <p:stCondLst>
                                        <p:cond delay="0"/>
                                      </p:stCondLst>
                                      <p:childTnLst>
                                        <p:set>
                                          <p:cBhvr>
                                            <p:cTn id="139" dur="1" fill="hold">
                                              <p:stCondLst>
                                                <p:cond delay="0"/>
                                              </p:stCondLst>
                                            </p:cTn>
                                            <p:tgtEl>
                                              <p:spTgt spid="819"/>
                                            </p:tgtEl>
                                            <p:attrNameLst>
                                              <p:attrName>style.visibility</p:attrName>
                                            </p:attrNameLst>
                                          </p:cBhvr>
                                          <p:to>
                                            <p:strVal val="visible"/>
                                          </p:to>
                                        </p:set>
                                        <p:anim calcmode="lin" valueType="num" p14:bounceEnd="12000">
                                          <p:cBhvr additive="base">
                                            <p:cTn id="140" dur="500" fill="hold"/>
                                            <p:tgtEl>
                                              <p:spTgt spid="819"/>
                                            </p:tgtEl>
                                            <p:attrNameLst>
                                              <p:attrName>ppt_x</p:attrName>
                                            </p:attrNameLst>
                                          </p:cBhvr>
                                          <p:tavLst>
                                            <p:tav tm="0">
                                              <p:val>
                                                <p:strVal val="#ppt_x"/>
                                              </p:val>
                                            </p:tav>
                                            <p:tav tm="100000">
                                              <p:val>
                                                <p:strVal val="#ppt_x"/>
                                              </p:val>
                                            </p:tav>
                                          </p:tavLst>
                                        </p:anim>
                                        <p:anim calcmode="lin" valueType="num" p14:bounceEnd="12000">
                                          <p:cBhvr additive="base">
                                            <p:cTn id="141" dur="500" fill="hold"/>
                                            <p:tgtEl>
                                              <p:spTgt spid="819"/>
                                            </p:tgtEl>
                                            <p:attrNameLst>
                                              <p:attrName>ppt_y</p:attrName>
                                            </p:attrNameLst>
                                          </p:cBhvr>
                                          <p:tavLst>
                                            <p:tav tm="0">
                                              <p:val>
                                                <p:strVal val="0-#ppt_h/2"/>
                                              </p:val>
                                            </p:tav>
                                            <p:tav tm="100000">
                                              <p:val>
                                                <p:strVal val="#ppt_y"/>
                                              </p:val>
                                            </p:tav>
                                          </p:tavLst>
                                        </p:anim>
                                      </p:childTnLst>
                                    </p:cTn>
                                  </p:par>
                                </p:childTnLst>
                              </p:cTn>
                            </p:par>
                            <p:par>
                              <p:cTn id="142" fill="hold">
                                <p:stCondLst>
                                  <p:cond delay="2000"/>
                                </p:stCondLst>
                                <p:childTnLst>
                                  <p:par>
                                    <p:cTn id="143" presetID="2" presetClass="entr" presetSubtype="1" fill="hold" nodeType="afterEffect" p14:presetBounceEnd="12000">
                                      <p:stCondLst>
                                        <p:cond delay="0"/>
                                      </p:stCondLst>
                                      <p:childTnLst>
                                        <p:set>
                                          <p:cBhvr>
                                            <p:cTn id="144" dur="1" fill="hold">
                                              <p:stCondLst>
                                                <p:cond delay="0"/>
                                              </p:stCondLst>
                                            </p:cTn>
                                            <p:tgtEl>
                                              <p:spTgt spid="799"/>
                                            </p:tgtEl>
                                            <p:attrNameLst>
                                              <p:attrName>style.visibility</p:attrName>
                                            </p:attrNameLst>
                                          </p:cBhvr>
                                          <p:to>
                                            <p:strVal val="visible"/>
                                          </p:to>
                                        </p:set>
                                        <p:anim calcmode="lin" valueType="num" p14:bounceEnd="12000">
                                          <p:cBhvr additive="base">
                                            <p:cTn id="145" dur="500" fill="hold"/>
                                            <p:tgtEl>
                                              <p:spTgt spid="799"/>
                                            </p:tgtEl>
                                            <p:attrNameLst>
                                              <p:attrName>ppt_x</p:attrName>
                                            </p:attrNameLst>
                                          </p:cBhvr>
                                          <p:tavLst>
                                            <p:tav tm="0">
                                              <p:val>
                                                <p:strVal val="#ppt_x"/>
                                              </p:val>
                                            </p:tav>
                                            <p:tav tm="100000">
                                              <p:val>
                                                <p:strVal val="#ppt_x"/>
                                              </p:val>
                                            </p:tav>
                                          </p:tavLst>
                                        </p:anim>
                                        <p:anim calcmode="lin" valueType="num" p14:bounceEnd="12000">
                                          <p:cBhvr additive="base">
                                            <p:cTn id="146" dur="500" fill="hold"/>
                                            <p:tgtEl>
                                              <p:spTgt spid="799"/>
                                            </p:tgtEl>
                                            <p:attrNameLst>
                                              <p:attrName>ppt_y</p:attrName>
                                            </p:attrNameLst>
                                          </p:cBhvr>
                                          <p:tavLst>
                                            <p:tav tm="0">
                                              <p:val>
                                                <p:strVal val="0-#ppt_h/2"/>
                                              </p:val>
                                            </p:tav>
                                            <p:tav tm="100000">
                                              <p:val>
                                                <p:strVal val="#ppt_y"/>
                                              </p:val>
                                            </p:tav>
                                          </p:tavLst>
                                        </p:anim>
                                      </p:childTnLst>
                                    </p:cTn>
                                  </p:par>
                                </p:childTnLst>
                              </p:cTn>
                            </p:par>
                            <p:par>
                              <p:cTn id="147" fill="hold">
                                <p:stCondLst>
                                  <p:cond delay="2500"/>
                                </p:stCondLst>
                                <p:childTnLst>
                                  <p:par>
                                    <p:cTn id="148" presetID="2" presetClass="entr" presetSubtype="1" fill="hold" nodeType="afterEffect" p14:presetBounceEnd="12000">
                                      <p:stCondLst>
                                        <p:cond delay="0"/>
                                      </p:stCondLst>
                                      <p:childTnLst>
                                        <p:set>
                                          <p:cBhvr>
                                            <p:cTn id="149" dur="1" fill="hold">
                                              <p:stCondLst>
                                                <p:cond delay="0"/>
                                              </p:stCondLst>
                                            </p:cTn>
                                            <p:tgtEl>
                                              <p:spTgt spid="1219"/>
                                            </p:tgtEl>
                                            <p:attrNameLst>
                                              <p:attrName>style.visibility</p:attrName>
                                            </p:attrNameLst>
                                          </p:cBhvr>
                                          <p:to>
                                            <p:strVal val="visible"/>
                                          </p:to>
                                        </p:set>
                                        <p:anim calcmode="lin" valueType="num" p14:bounceEnd="12000">
                                          <p:cBhvr additive="base">
                                            <p:cTn id="150" dur="250" fill="hold"/>
                                            <p:tgtEl>
                                              <p:spTgt spid="1219"/>
                                            </p:tgtEl>
                                            <p:attrNameLst>
                                              <p:attrName>ppt_x</p:attrName>
                                            </p:attrNameLst>
                                          </p:cBhvr>
                                          <p:tavLst>
                                            <p:tav tm="0">
                                              <p:val>
                                                <p:strVal val="#ppt_x"/>
                                              </p:val>
                                            </p:tav>
                                            <p:tav tm="100000">
                                              <p:val>
                                                <p:strVal val="#ppt_x"/>
                                              </p:val>
                                            </p:tav>
                                          </p:tavLst>
                                        </p:anim>
                                        <p:anim calcmode="lin" valueType="num" p14:bounceEnd="12000">
                                          <p:cBhvr additive="base">
                                            <p:cTn id="151" dur="250" fill="hold"/>
                                            <p:tgtEl>
                                              <p:spTgt spid="1219"/>
                                            </p:tgtEl>
                                            <p:attrNameLst>
                                              <p:attrName>ppt_y</p:attrName>
                                            </p:attrNameLst>
                                          </p:cBhvr>
                                          <p:tavLst>
                                            <p:tav tm="0">
                                              <p:val>
                                                <p:strVal val="0-#ppt_h/2"/>
                                              </p:val>
                                            </p:tav>
                                            <p:tav tm="100000">
                                              <p:val>
                                                <p:strVal val="#ppt_y"/>
                                              </p:val>
                                            </p:tav>
                                          </p:tavLst>
                                        </p:anim>
                                      </p:childTnLst>
                                    </p:cTn>
                                  </p:par>
                                </p:childTnLst>
                              </p:cTn>
                            </p:par>
                            <p:par>
                              <p:cTn id="152" fill="hold">
                                <p:stCondLst>
                                  <p:cond delay="2750"/>
                                </p:stCondLst>
                                <p:childTnLst>
                                  <p:par>
                                    <p:cTn id="153" presetID="47" presetClass="entr" presetSubtype="0" fill="hold" nodeType="afterEffect">
                                      <p:stCondLst>
                                        <p:cond delay="0"/>
                                      </p:stCondLst>
                                      <p:childTnLst>
                                        <p:set>
                                          <p:cBhvr>
                                            <p:cTn id="154" dur="1" fill="hold">
                                              <p:stCondLst>
                                                <p:cond delay="0"/>
                                              </p:stCondLst>
                                            </p:cTn>
                                            <p:tgtEl>
                                              <p:spTgt spid="670"/>
                                            </p:tgtEl>
                                            <p:attrNameLst>
                                              <p:attrName>style.visibility</p:attrName>
                                            </p:attrNameLst>
                                          </p:cBhvr>
                                          <p:to>
                                            <p:strVal val="visible"/>
                                          </p:to>
                                        </p:set>
                                        <p:animEffect transition="in" filter="fade">
                                          <p:cBhvr>
                                            <p:cTn id="155" dur="1000"/>
                                            <p:tgtEl>
                                              <p:spTgt spid="670"/>
                                            </p:tgtEl>
                                          </p:cBhvr>
                                        </p:animEffect>
                                        <p:anim calcmode="lin" valueType="num">
                                          <p:cBhvr>
                                            <p:cTn id="156" dur="1000" fill="hold"/>
                                            <p:tgtEl>
                                              <p:spTgt spid="670"/>
                                            </p:tgtEl>
                                            <p:attrNameLst>
                                              <p:attrName>ppt_x</p:attrName>
                                            </p:attrNameLst>
                                          </p:cBhvr>
                                          <p:tavLst>
                                            <p:tav tm="0">
                                              <p:val>
                                                <p:strVal val="#ppt_x"/>
                                              </p:val>
                                            </p:tav>
                                            <p:tav tm="100000">
                                              <p:val>
                                                <p:strVal val="#ppt_x"/>
                                              </p:val>
                                            </p:tav>
                                          </p:tavLst>
                                        </p:anim>
                                        <p:anim calcmode="lin" valueType="num">
                                          <p:cBhvr>
                                            <p:cTn id="157" dur="1000" fill="hold"/>
                                            <p:tgtEl>
                                              <p:spTgt spid="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800"/>
                                      </p:stCondLst>
                                      <p:childTnLst>
                                        <p:set>
                                          <p:cBhvr>
                                            <p:cTn id="6" dur="1" fill="hold">
                                              <p:stCondLst>
                                                <p:cond delay="0"/>
                                              </p:stCondLst>
                                            </p:cTn>
                                            <p:tgtEl>
                                              <p:spTgt spid="593"/>
                                            </p:tgtEl>
                                            <p:attrNameLst>
                                              <p:attrName>style.visibility</p:attrName>
                                            </p:attrNameLst>
                                          </p:cBhvr>
                                          <p:to>
                                            <p:strVal val="visible"/>
                                          </p:to>
                                        </p:set>
                                        <p:animEffect transition="in" filter="wipe(left)">
                                          <p:cBhvr>
                                            <p:cTn id="7" dur="1000"/>
                                            <p:tgtEl>
                                              <p:spTgt spid="593"/>
                                            </p:tgtEl>
                                          </p:cBhvr>
                                        </p:animEffect>
                                      </p:childTnLst>
                                    </p:cTn>
                                  </p:par>
                                </p:childTnLst>
                              </p:cTn>
                            </p:par>
                            <p:par>
                              <p:cTn id="8" fill="hold">
                                <p:stCondLst>
                                  <p:cond delay="1800"/>
                                </p:stCondLst>
                                <p:childTnLst>
                                  <p:par>
                                    <p:cTn id="9" presetID="2" presetClass="entr" presetSubtype="1" fill="hold" nodeType="afterEffect">
                                      <p:stCondLst>
                                        <p:cond delay="0"/>
                                      </p:stCondLst>
                                      <p:childTnLst>
                                        <p:set>
                                          <p:cBhvr>
                                            <p:cTn id="10" dur="1" fill="hold">
                                              <p:stCondLst>
                                                <p:cond delay="0"/>
                                              </p:stCondLst>
                                            </p:cTn>
                                            <p:tgtEl>
                                              <p:spTgt spid="1079"/>
                                            </p:tgtEl>
                                            <p:attrNameLst>
                                              <p:attrName>style.visibility</p:attrName>
                                            </p:attrNameLst>
                                          </p:cBhvr>
                                          <p:to>
                                            <p:strVal val="visible"/>
                                          </p:to>
                                        </p:set>
                                        <p:anim calcmode="lin" valueType="num">
                                          <p:cBhvr additive="base">
                                            <p:cTn id="11" dur="500" fill="hold"/>
                                            <p:tgtEl>
                                              <p:spTgt spid="1079"/>
                                            </p:tgtEl>
                                            <p:attrNameLst>
                                              <p:attrName>ppt_x</p:attrName>
                                            </p:attrNameLst>
                                          </p:cBhvr>
                                          <p:tavLst>
                                            <p:tav tm="0">
                                              <p:val>
                                                <p:strVal val="#ppt_x"/>
                                              </p:val>
                                            </p:tav>
                                            <p:tav tm="100000">
                                              <p:val>
                                                <p:strVal val="#ppt_x"/>
                                              </p:val>
                                            </p:tav>
                                          </p:tavLst>
                                        </p:anim>
                                        <p:anim calcmode="lin" valueType="num">
                                          <p:cBhvr additive="base">
                                            <p:cTn id="12" dur="500" fill="hold"/>
                                            <p:tgtEl>
                                              <p:spTgt spid="1079"/>
                                            </p:tgtEl>
                                            <p:attrNameLst>
                                              <p:attrName>ppt_y</p:attrName>
                                            </p:attrNameLst>
                                          </p:cBhvr>
                                          <p:tavLst>
                                            <p:tav tm="0">
                                              <p:val>
                                                <p:strVal val="0-#ppt_h/2"/>
                                              </p:val>
                                            </p:tav>
                                            <p:tav tm="100000">
                                              <p:val>
                                                <p:strVal val="#ppt_y"/>
                                              </p:val>
                                            </p:tav>
                                          </p:tavLst>
                                        </p:anim>
                                      </p:childTnLst>
                                    </p:cTn>
                                  </p:par>
                                </p:childTnLst>
                              </p:cTn>
                            </p:par>
                            <p:par>
                              <p:cTn id="13" fill="hold">
                                <p:stCondLst>
                                  <p:cond delay="2300"/>
                                </p:stCondLst>
                                <p:childTnLst>
                                  <p:par>
                                    <p:cTn id="14" presetID="2" presetClass="entr" presetSubtype="1" fill="hold" nodeType="afterEffect">
                                      <p:stCondLst>
                                        <p:cond delay="0"/>
                                      </p:stCondLst>
                                      <p:childTnLst>
                                        <p:set>
                                          <p:cBhvr>
                                            <p:cTn id="15" dur="1" fill="hold">
                                              <p:stCondLst>
                                                <p:cond delay="0"/>
                                              </p:stCondLst>
                                            </p:cTn>
                                            <p:tgtEl>
                                              <p:spTgt spid="1059"/>
                                            </p:tgtEl>
                                            <p:attrNameLst>
                                              <p:attrName>style.visibility</p:attrName>
                                            </p:attrNameLst>
                                          </p:cBhvr>
                                          <p:to>
                                            <p:strVal val="visible"/>
                                          </p:to>
                                        </p:set>
                                        <p:anim calcmode="lin" valueType="num">
                                          <p:cBhvr additive="base">
                                            <p:cTn id="16" dur="500" fill="hold"/>
                                            <p:tgtEl>
                                              <p:spTgt spid="1059"/>
                                            </p:tgtEl>
                                            <p:attrNameLst>
                                              <p:attrName>ppt_x</p:attrName>
                                            </p:attrNameLst>
                                          </p:cBhvr>
                                          <p:tavLst>
                                            <p:tav tm="0">
                                              <p:val>
                                                <p:strVal val="#ppt_x"/>
                                              </p:val>
                                            </p:tav>
                                            <p:tav tm="100000">
                                              <p:val>
                                                <p:strVal val="#ppt_x"/>
                                              </p:val>
                                            </p:tav>
                                          </p:tavLst>
                                        </p:anim>
                                        <p:anim calcmode="lin" valueType="num">
                                          <p:cBhvr additive="base">
                                            <p:cTn id="17" dur="500" fill="hold"/>
                                            <p:tgtEl>
                                              <p:spTgt spid="1059"/>
                                            </p:tgtEl>
                                            <p:attrNameLst>
                                              <p:attrName>ppt_y</p:attrName>
                                            </p:attrNameLst>
                                          </p:cBhvr>
                                          <p:tavLst>
                                            <p:tav tm="0">
                                              <p:val>
                                                <p:strVal val="0-#ppt_h/2"/>
                                              </p:val>
                                            </p:tav>
                                            <p:tav tm="100000">
                                              <p:val>
                                                <p:strVal val="#ppt_y"/>
                                              </p:val>
                                            </p:tav>
                                          </p:tavLst>
                                        </p:anim>
                                      </p:childTnLst>
                                    </p:cTn>
                                  </p:par>
                                </p:childTnLst>
                              </p:cTn>
                            </p:par>
                            <p:par>
                              <p:cTn id="18" fill="hold">
                                <p:stCondLst>
                                  <p:cond delay="2800"/>
                                </p:stCondLst>
                                <p:childTnLst>
                                  <p:par>
                                    <p:cTn id="19" presetID="2" presetClass="entr" presetSubtype="1" fill="hold" nodeType="afterEffect">
                                      <p:stCondLst>
                                        <p:cond delay="0"/>
                                      </p:stCondLst>
                                      <p:childTnLst>
                                        <p:set>
                                          <p:cBhvr>
                                            <p:cTn id="20" dur="1" fill="hold">
                                              <p:stCondLst>
                                                <p:cond delay="0"/>
                                              </p:stCondLst>
                                            </p:cTn>
                                            <p:tgtEl>
                                              <p:spTgt spid="939"/>
                                            </p:tgtEl>
                                            <p:attrNameLst>
                                              <p:attrName>style.visibility</p:attrName>
                                            </p:attrNameLst>
                                          </p:cBhvr>
                                          <p:to>
                                            <p:strVal val="visible"/>
                                          </p:to>
                                        </p:set>
                                        <p:anim calcmode="lin" valueType="num">
                                          <p:cBhvr additive="base">
                                            <p:cTn id="21" dur="500" fill="hold"/>
                                            <p:tgtEl>
                                              <p:spTgt spid="939"/>
                                            </p:tgtEl>
                                            <p:attrNameLst>
                                              <p:attrName>ppt_x</p:attrName>
                                            </p:attrNameLst>
                                          </p:cBhvr>
                                          <p:tavLst>
                                            <p:tav tm="0">
                                              <p:val>
                                                <p:strVal val="#ppt_x"/>
                                              </p:val>
                                            </p:tav>
                                            <p:tav tm="100000">
                                              <p:val>
                                                <p:strVal val="#ppt_x"/>
                                              </p:val>
                                            </p:tav>
                                          </p:tavLst>
                                        </p:anim>
                                        <p:anim calcmode="lin" valueType="num">
                                          <p:cBhvr additive="base">
                                            <p:cTn id="22" dur="500" fill="hold"/>
                                            <p:tgtEl>
                                              <p:spTgt spid="939"/>
                                            </p:tgtEl>
                                            <p:attrNameLst>
                                              <p:attrName>ppt_y</p:attrName>
                                            </p:attrNameLst>
                                          </p:cBhvr>
                                          <p:tavLst>
                                            <p:tav tm="0">
                                              <p:val>
                                                <p:strVal val="0-#ppt_h/2"/>
                                              </p:val>
                                            </p:tav>
                                            <p:tav tm="100000">
                                              <p:val>
                                                <p:strVal val="#ppt_y"/>
                                              </p:val>
                                            </p:tav>
                                          </p:tavLst>
                                        </p:anim>
                                      </p:childTnLst>
                                    </p:cTn>
                                  </p:par>
                                </p:childTnLst>
                              </p:cTn>
                            </p:par>
                            <p:par>
                              <p:cTn id="23" fill="hold">
                                <p:stCondLst>
                                  <p:cond delay="3300"/>
                                </p:stCondLst>
                                <p:childTnLst>
                                  <p:par>
                                    <p:cTn id="24" presetID="2" presetClass="entr" presetSubtype="1" fill="hold" nodeType="afterEffect">
                                      <p:stCondLst>
                                        <p:cond delay="0"/>
                                      </p:stCondLst>
                                      <p:childTnLst>
                                        <p:set>
                                          <p:cBhvr>
                                            <p:cTn id="25" dur="1" fill="hold">
                                              <p:stCondLst>
                                                <p:cond delay="0"/>
                                              </p:stCondLst>
                                            </p:cTn>
                                            <p:tgtEl>
                                              <p:spTgt spid="959"/>
                                            </p:tgtEl>
                                            <p:attrNameLst>
                                              <p:attrName>style.visibility</p:attrName>
                                            </p:attrNameLst>
                                          </p:cBhvr>
                                          <p:to>
                                            <p:strVal val="visible"/>
                                          </p:to>
                                        </p:set>
                                        <p:anim calcmode="lin" valueType="num">
                                          <p:cBhvr additive="base">
                                            <p:cTn id="26" dur="500" fill="hold"/>
                                            <p:tgtEl>
                                              <p:spTgt spid="959"/>
                                            </p:tgtEl>
                                            <p:attrNameLst>
                                              <p:attrName>ppt_x</p:attrName>
                                            </p:attrNameLst>
                                          </p:cBhvr>
                                          <p:tavLst>
                                            <p:tav tm="0">
                                              <p:val>
                                                <p:strVal val="#ppt_x"/>
                                              </p:val>
                                            </p:tav>
                                            <p:tav tm="100000">
                                              <p:val>
                                                <p:strVal val="#ppt_x"/>
                                              </p:val>
                                            </p:tav>
                                          </p:tavLst>
                                        </p:anim>
                                        <p:anim calcmode="lin" valueType="num">
                                          <p:cBhvr additive="base">
                                            <p:cTn id="27" dur="500" fill="hold"/>
                                            <p:tgtEl>
                                              <p:spTgt spid="959"/>
                                            </p:tgtEl>
                                            <p:attrNameLst>
                                              <p:attrName>ppt_y</p:attrName>
                                            </p:attrNameLst>
                                          </p:cBhvr>
                                          <p:tavLst>
                                            <p:tav tm="0">
                                              <p:val>
                                                <p:strVal val="0-#ppt_h/2"/>
                                              </p:val>
                                            </p:tav>
                                            <p:tav tm="100000">
                                              <p:val>
                                                <p:strVal val="#ppt_y"/>
                                              </p:val>
                                            </p:tav>
                                          </p:tavLst>
                                        </p:anim>
                                      </p:childTnLst>
                                    </p:cTn>
                                  </p:par>
                                </p:childTnLst>
                              </p:cTn>
                            </p:par>
                            <p:par>
                              <p:cTn id="28" fill="hold">
                                <p:stCondLst>
                                  <p:cond delay="3800"/>
                                </p:stCondLst>
                                <p:childTnLst>
                                  <p:par>
                                    <p:cTn id="29" presetID="2" presetClass="entr" presetSubtype="1" fill="hold" nodeType="afterEffect">
                                      <p:stCondLst>
                                        <p:cond delay="0"/>
                                      </p:stCondLst>
                                      <p:childTnLst>
                                        <p:set>
                                          <p:cBhvr>
                                            <p:cTn id="30" dur="1" fill="hold">
                                              <p:stCondLst>
                                                <p:cond delay="0"/>
                                              </p:stCondLst>
                                            </p:cTn>
                                            <p:tgtEl>
                                              <p:spTgt spid="1179"/>
                                            </p:tgtEl>
                                            <p:attrNameLst>
                                              <p:attrName>style.visibility</p:attrName>
                                            </p:attrNameLst>
                                          </p:cBhvr>
                                          <p:to>
                                            <p:strVal val="visible"/>
                                          </p:to>
                                        </p:set>
                                        <p:anim calcmode="lin" valueType="num">
                                          <p:cBhvr additive="base">
                                            <p:cTn id="31" dur="500" fill="hold"/>
                                            <p:tgtEl>
                                              <p:spTgt spid="1179"/>
                                            </p:tgtEl>
                                            <p:attrNameLst>
                                              <p:attrName>ppt_x</p:attrName>
                                            </p:attrNameLst>
                                          </p:cBhvr>
                                          <p:tavLst>
                                            <p:tav tm="0">
                                              <p:val>
                                                <p:strVal val="#ppt_x"/>
                                              </p:val>
                                            </p:tav>
                                            <p:tav tm="100000">
                                              <p:val>
                                                <p:strVal val="#ppt_x"/>
                                              </p:val>
                                            </p:tav>
                                          </p:tavLst>
                                        </p:anim>
                                        <p:anim calcmode="lin" valueType="num">
                                          <p:cBhvr additive="base">
                                            <p:cTn id="32" dur="500" fill="hold"/>
                                            <p:tgtEl>
                                              <p:spTgt spid="1179"/>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0"/>
                                      </p:stCondLst>
                                      <p:childTnLst>
                                        <p:set>
                                          <p:cBhvr>
                                            <p:cTn id="34" dur="1" fill="hold">
                                              <p:stCondLst>
                                                <p:cond delay="0"/>
                                              </p:stCondLst>
                                            </p:cTn>
                                            <p:tgtEl>
                                              <p:spTgt spid="576"/>
                                            </p:tgtEl>
                                            <p:attrNameLst>
                                              <p:attrName>style.visibility</p:attrName>
                                            </p:attrNameLst>
                                          </p:cBhvr>
                                          <p:to>
                                            <p:strVal val="visible"/>
                                          </p:to>
                                        </p:set>
                                        <p:anim calcmode="lin" valueType="num">
                                          <p:cBhvr additive="base">
                                            <p:cTn id="35" dur="500" fill="hold"/>
                                            <p:tgtEl>
                                              <p:spTgt spid="576"/>
                                            </p:tgtEl>
                                            <p:attrNameLst>
                                              <p:attrName>ppt_x</p:attrName>
                                            </p:attrNameLst>
                                          </p:cBhvr>
                                          <p:tavLst>
                                            <p:tav tm="0">
                                              <p:val>
                                                <p:strVal val="#ppt_x"/>
                                              </p:val>
                                            </p:tav>
                                            <p:tav tm="100000">
                                              <p:val>
                                                <p:strVal val="#ppt_x"/>
                                              </p:val>
                                            </p:tav>
                                          </p:tavLst>
                                        </p:anim>
                                        <p:anim calcmode="lin" valueType="num">
                                          <p:cBhvr additive="base">
                                            <p:cTn id="36" dur="500" fill="hold"/>
                                            <p:tgtEl>
                                              <p:spTgt spid="57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200"/>
                                      </p:stCondLst>
                                      <p:childTnLst>
                                        <p:set>
                                          <p:cBhvr>
                                            <p:cTn id="38" dur="1" fill="hold">
                                              <p:stCondLst>
                                                <p:cond delay="0"/>
                                              </p:stCondLst>
                                            </p:cTn>
                                            <p:tgtEl>
                                              <p:spTgt spid="615"/>
                                            </p:tgtEl>
                                            <p:attrNameLst>
                                              <p:attrName>style.visibility</p:attrName>
                                            </p:attrNameLst>
                                          </p:cBhvr>
                                          <p:to>
                                            <p:strVal val="visible"/>
                                          </p:to>
                                        </p:set>
                                        <p:anim calcmode="lin" valueType="num">
                                          <p:cBhvr additive="base">
                                            <p:cTn id="39" dur="500" fill="hold"/>
                                            <p:tgtEl>
                                              <p:spTgt spid="615"/>
                                            </p:tgtEl>
                                            <p:attrNameLst>
                                              <p:attrName>ppt_x</p:attrName>
                                            </p:attrNameLst>
                                          </p:cBhvr>
                                          <p:tavLst>
                                            <p:tav tm="0">
                                              <p:val>
                                                <p:strVal val="#ppt_x"/>
                                              </p:val>
                                            </p:tav>
                                            <p:tav tm="100000">
                                              <p:val>
                                                <p:strVal val="#ppt_x"/>
                                              </p:val>
                                            </p:tav>
                                          </p:tavLst>
                                        </p:anim>
                                        <p:anim calcmode="lin" valueType="num">
                                          <p:cBhvr additive="base">
                                            <p:cTn id="40" dur="500" fill="hold"/>
                                            <p:tgtEl>
                                              <p:spTgt spid="615"/>
                                            </p:tgtEl>
                                            <p:attrNameLst>
                                              <p:attrName>ppt_y</p:attrName>
                                            </p:attrNameLst>
                                          </p:cBhvr>
                                          <p:tavLst>
                                            <p:tav tm="0">
                                              <p:val>
                                                <p:strVal val="0-#ppt_h/2"/>
                                              </p:val>
                                            </p:tav>
                                            <p:tav tm="100000">
                                              <p:val>
                                                <p:strVal val="#ppt_y"/>
                                              </p:val>
                                            </p:tav>
                                          </p:tavLst>
                                        </p:anim>
                                      </p:childTnLst>
                                    </p:cTn>
                                  </p:par>
                                </p:childTnLst>
                              </p:cTn>
                            </p:par>
                            <p:par>
                              <p:cTn id="41" fill="hold">
                                <p:stCondLst>
                                  <p:cond delay="4500"/>
                                </p:stCondLst>
                                <p:childTnLst>
                                  <p:par>
                                    <p:cTn id="42" presetID="47" presetClass="entr" presetSubtype="0" fill="hold" nodeType="afterEffect">
                                      <p:stCondLst>
                                        <p:cond delay="0"/>
                                      </p:stCondLst>
                                      <p:childTnLst>
                                        <p:set>
                                          <p:cBhvr>
                                            <p:cTn id="43" dur="1" fill="hold">
                                              <p:stCondLst>
                                                <p:cond delay="0"/>
                                              </p:stCondLst>
                                            </p:cTn>
                                            <p:tgtEl>
                                              <p:spTgt spid="658"/>
                                            </p:tgtEl>
                                            <p:attrNameLst>
                                              <p:attrName>style.visibility</p:attrName>
                                            </p:attrNameLst>
                                          </p:cBhvr>
                                          <p:to>
                                            <p:strVal val="visible"/>
                                          </p:to>
                                        </p:set>
                                        <p:animEffect transition="in" filter="fade">
                                          <p:cBhvr>
                                            <p:cTn id="44" dur="1000"/>
                                            <p:tgtEl>
                                              <p:spTgt spid="658"/>
                                            </p:tgtEl>
                                          </p:cBhvr>
                                        </p:animEffect>
                                        <p:anim calcmode="lin" valueType="num">
                                          <p:cBhvr>
                                            <p:cTn id="45" dur="1000" fill="hold"/>
                                            <p:tgtEl>
                                              <p:spTgt spid="658"/>
                                            </p:tgtEl>
                                            <p:attrNameLst>
                                              <p:attrName>ppt_x</p:attrName>
                                            </p:attrNameLst>
                                          </p:cBhvr>
                                          <p:tavLst>
                                            <p:tav tm="0">
                                              <p:val>
                                                <p:strVal val="#ppt_x"/>
                                              </p:val>
                                            </p:tav>
                                            <p:tav tm="100000">
                                              <p:val>
                                                <p:strVal val="#ppt_x"/>
                                              </p:val>
                                            </p:tav>
                                          </p:tavLst>
                                        </p:anim>
                                        <p:anim calcmode="lin" valueType="num">
                                          <p:cBhvr>
                                            <p:cTn id="4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979"/>
                                            </p:tgtEl>
                                            <p:attrNameLst>
                                              <p:attrName>style.visibility</p:attrName>
                                            </p:attrNameLst>
                                          </p:cBhvr>
                                          <p:to>
                                            <p:strVal val="visible"/>
                                          </p:to>
                                        </p:set>
                                        <p:anim calcmode="lin" valueType="num">
                                          <p:cBhvr additive="base">
                                            <p:cTn id="51" dur="500" fill="hold"/>
                                            <p:tgtEl>
                                              <p:spTgt spid="979"/>
                                            </p:tgtEl>
                                            <p:attrNameLst>
                                              <p:attrName>ppt_x</p:attrName>
                                            </p:attrNameLst>
                                          </p:cBhvr>
                                          <p:tavLst>
                                            <p:tav tm="0">
                                              <p:val>
                                                <p:strVal val="#ppt_x"/>
                                              </p:val>
                                            </p:tav>
                                            <p:tav tm="100000">
                                              <p:val>
                                                <p:strVal val="#ppt_x"/>
                                              </p:val>
                                            </p:tav>
                                          </p:tavLst>
                                        </p:anim>
                                        <p:anim calcmode="lin" valueType="num">
                                          <p:cBhvr additive="base">
                                            <p:cTn id="52" dur="500" fill="hold"/>
                                            <p:tgtEl>
                                              <p:spTgt spid="979"/>
                                            </p:tgtEl>
                                            <p:attrNameLst>
                                              <p:attrName>ppt_y</p:attrName>
                                            </p:attrNameLst>
                                          </p:cBhvr>
                                          <p:tavLst>
                                            <p:tav tm="0">
                                              <p:val>
                                                <p:strVal val="0-#ppt_h/2"/>
                                              </p:val>
                                            </p:tav>
                                            <p:tav tm="100000">
                                              <p:val>
                                                <p:strVal val="#ppt_y"/>
                                              </p:val>
                                            </p:tav>
                                          </p:tavLst>
                                        </p:anim>
                                      </p:childTnLst>
                                    </p:cTn>
                                  </p:par>
                                </p:childTnLst>
                              </p:cTn>
                            </p:par>
                            <p:par>
                              <p:cTn id="53" fill="hold">
                                <p:stCondLst>
                                  <p:cond delay="500"/>
                                </p:stCondLst>
                                <p:childTnLst>
                                  <p:par>
                                    <p:cTn id="54" presetID="2" presetClass="entr" presetSubtype="1" fill="hold" nodeType="afterEffect">
                                      <p:stCondLst>
                                        <p:cond delay="0"/>
                                      </p:stCondLst>
                                      <p:childTnLst>
                                        <p:set>
                                          <p:cBhvr>
                                            <p:cTn id="55" dur="1" fill="hold">
                                              <p:stCondLst>
                                                <p:cond delay="0"/>
                                              </p:stCondLst>
                                            </p:cTn>
                                            <p:tgtEl>
                                              <p:spTgt spid="1019"/>
                                            </p:tgtEl>
                                            <p:attrNameLst>
                                              <p:attrName>style.visibility</p:attrName>
                                            </p:attrNameLst>
                                          </p:cBhvr>
                                          <p:to>
                                            <p:strVal val="visible"/>
                                          </p:to>
                                        </p:set>
                                        <p:anim calcmode="lin" valueType="num">
                                          <p:cBhvr additive="base">
                                            <p:cTn id="56" dur="500" fill="hold"/>
                                            <p:tgtEl>
                                              <p:spTgt spid="1019"/>
                                            </p:tgtEl>
                                            <p:attrNameLst>
                                              <p:attrName>ppt_x</p:attrName>
                                            </p:attrNameLst>
                                          </p:cBhvr>
                                          <p:tavLst>
                                            <p:tav tm="0">
                                              <p:val>
                                                <p:strVal val="#ppt_x"/>
                                              </p:val>
                                            </p:tav>
                                            <p:tav tm="100000">
                                              <p:val>
                                                <p:strVal val="#ppt_x"/>
                                              </p:val>
                                            </p:tav>
                                          </p:tavLst>
                                        </p:anim>
                                        <p:anim calcmode="lin" valueType="num">
                                          <p:cBhvr additive="base">
                                            <p:cTn id="57" dur="500" fill="hold"/>
                                            <p:tgtEl>
                                              <p:spTgt spid="1019"/>
                                            </p:tgtEl>
                                            <p:attrNameLst>
                                              <p:attrName>ppt_y</p:attrName>
                                            </p:attrNameLst>
                                          </p:cBhvr>
                                          <p:tavLst>
                                            <p:tav tm="0">
                                              <p:val>
                                                <p:strVal val="0-#ppt_h/2"/>
                                              </p:val>
                                            </p:tav>
                                            <p:tav tm="100000">
                                              <p:val>
                                                <p:strVal val="#ppt_y"/>
                                              </p:val>
                                            </p:tav>
                                          </p:tavLst>
                                        </p:anim>
                                      </p:childTnLst>
                                    </p:cTn>
                                  </p:par>
                                </p:childTnLst>
                              </p:cTn>
                            </p:par>
                            <p:par>
                              <p:cTn id="58" fill="hold">
                                <p:stCondLst>
                                  <p:cond delay="1000"/>
                                </p:stCondLst>
                                <p:childTnLst>
                                  <p:par>
                                    <p:cTn id="59" presetID="2" presetClass="entr" presetSubtype="1" fill="hold" nodeType="afterEffect">
                                      <p:stCondLst>
                                        <p:cond delay="0"/>
                                      </p:stCondLst>
                                      <p:childTnLst>
                                        <p:set>
                                          <p:cBhvr>
                                            <p:cTn id="60" dur="1" fill="hold">
                                              <p:stCondLst>
                                                <p:cond delay="0"/>
                                              </p:stCondLst>
                                            </p:cTn>
                                            <p:tgtEl>
                                              <p:spTgt spid="1039"/>
                                            </p:tgtEl>
                                            <p:attrNameLst>
                                              <p:attrName>style.visibility</p:attrName>
                                            </p:attrNameLst>
                                          </p:cBhvr>
                                          <p:to>
                                            <p:strVal val="visible"/>
                                          </p:to>
                                        </p:set>
                                        <p:anim calcmode="lin" valueType="num">
                                          <p:cBhvr additive="base">
                                            <p:cTn id="61" dur="500" fill="hold"/>
                                            <p:tgtEl>
                                              <p:spTgt spid="1039"/>
                                            </p:tgtEl>
                                            <p:attrNameLst>
                                              <p:attrName>ppt_x</p:attrName>
                                            </p:attrNameLst>
                                          </p:cBhvr>
                                          <p:tavLst>
                                            <p:tav tm="0">
                                              <p:val>
                                                <p:strVal val="#ppt_x"/>
                                              </p:val>
                                            </p:tav>
                                            <p:tav tm="100000">
                                              <p:val>
                                                <p:strVal val="#ppt_x"/>
                                              </p:val>
                                            </p:tav>
                                          </p:tavLst>
                                        </p:anim>
                                        <p:anim calcmode="lin" valueType="num">
                                          <p:cBhvr additive="base">
                                            <p:cTn id="62" dur="500" fill="hold"/>
                                            <p:tgtEl>
                                              <p:spTgt spid="1039"/>
                                            </p:tgtEl>
                                            <p:attrNameLst>
                                              <p:attrName>ppt_y</p:attrName>
                                            </p:attrNameLst>
                                          </p:cBhvr>
                                          <p:tavLst>
                                            <p:tav tm="0">
                                              <p:val>
                                                <p:strVal val="0-#ppt_h/2"/>
                                              </p:val>
                                            </p:tav>
                                            <p:tav tm="100000">
                                              <p:val>
                                                <p:strVal val="#ppt_y"/>
                                              </p:val>
                                            </p:tav>
                                          </p:tavLst>
                                        </p:anim>
                                      </p:childTnLst>
                                    </p:cTn>
                                  </p:par>
                                </p:childTnLst>
                              </p:cTn>
                            </p:par>
                            <p:par>
                              <p:cTn id="63" fill="hold">
                                <p:stCondLst>
                                  <p:cond delay="1500"/>
                                </p:stCondLst>
                                <p:childTnLst>
                                  <p:par>
                                    <p:cTn id="64" presetID="2" presetClass="entr" presetSubtype="1" fill="hold" nodeType="afterEffect">
                                      <p:stCondLst>
                                        <p:cond delay="0"/>
                                      </p:stCondLst>
                                      <p:childTnLst>
                                        <p:set>
                                          <p:cBhvr>
                                            <p:cTn id="65" dur="1" fill="hold">
                                              <p:stCondLst>
                                                <p:cond delay="0"/>
                                              </p:stCondLst>
                                            </p:cTn>
                                            <p:tgtEl>
                                              <p:spTgt spid="1139"/>
                                            </p:tgtEl>
                                            <p:attrNameLst>
                                              <p:attrName>style.visibility</p:attrName>
                                            </p:attrNameLst>
                                          </p:cBhvr>
                                          <p:to>
                                            <p:strVal val="visible"/>
                                          </p:to>
                                        </p:set>
                                        <p:anim calcmode="lin" valueType="num">
                                          <p:cBhvr additive="base">
                                            <p:cTn id="66" dur="500" fill="hold"/>
                                            <p:tgtEl>
                                              <p:spTgt spid="1139"/>
                                            </p:tgtEl>
                                            <p:attrNameLst>
                                              <p:attrName>ppt_x</p:attrName>
                                            </p:attrNameLst>
                                          </p:cBhvr>
                                          <p:tavLst>
                                            <p:tav tm="0">
                                              <p:val>
                                                <p:strVal val="#ppt_x"/>
                                              </p:val>
                                            </p:tav>
                                            <p:tav tm="100000">
                                              <p:val>
                                                <p:strVal val="#ppt_x"/>
                                              </p:val>
                                            </p:tav>
                                          </p:tavLst>
                                        </p:anim>
                                        <p:anim calcmode="lin" valueType="num">
                                          <p:cBhvr additive="base">
                                            <p:cTn id="67" dur="500" fill="hold"/>
                                            <p:tgtEl>
                                              <p:spTgt spid="1139"/>
                                            </p:tgtEl>
                                            <p:attrNameLst>
                                              <p:attrName>ppt_y</p:attrName>
                                            </p:attrNameLst>
                                          </p:cBhvr>
                                          <p:tavLst>
                                            <p:tav tm="0">
                                              <p:val>
                                                <p:strVal val="0-#ppt_h/2"/>
                                              </p:val>
                                            </p:tav>
                                            <p:tav tm="100000">
                                              <p:val>
                                                <p:strVal val="#ppt_y"/>
                                              </p:val>
                                            </p:tav>
                                          </p:tavLst>
                                        </p:anim>
                                      </p:childTnLst>
                                    </p:cTn>
                                  </p:par>
                                </p:childTnLst>
                              </p:cTn>
                            </p:par>
                            <p:par>
                              <p:cTn id="68" fill="hold">
                                <p:stCondLst>
                                  <p:cond delay="2000"/>
                                </p:stCondLst>
                                <p:childTnLst>
                                  <p:par>
                                    <p:cTn id="69" presetID="2" presetClass="entr" presetSubtype="1" fill="hold" nodeType="afterEffect">
                                      <p:stCondLst>
                                        <p:cond delay="0"/>
                                      </p:stCondLst>
                                      <p:childTnLst>
                                        <p:set>
                                          <p:cBhvr>
                                            <p:cTn id="70" dur="1" fill="hold">
                                              <p:stCondLst>
                                                <p:cond delay="0"/>
                                              </p:stCondLst>
                                            </p:cTn>
                                            <p:tgtEl>
                                              <p:spTgt spid="1199"/>
                                            </p:tgtEl>
                                            <p:attrNameLst>
                                              <p:attrName>style.visibility</p:attrName>
                                            </p:attrNameLst>
                                          </p:cBhvr>
                                          <p:to>
                                            <p:strVal val="visible"/>
                                          </p:to>
                                        </p:set>
                                        <p:anim calcmode="lin" valueType="num">
                                          <p:cBhvr additive="base">
                                            <p:cTn id="71" dur="500" fill="hold"/>
                                            <p:tgtEl>
                                              <p:spTgt spid="1199"/>
                                            </p:tgtEl>
                                            <p:attrNameLst>
                                              <p:attrName>ppt_x</p:attrName>
                                            </p:attrNameLst>
                                          </p:cBhvr>
                                          <p:tavLst>
                                            <p:tav tm="0">
                                              <p:val>
                                                <p:strVal val="#ppt_x"/>
                                              </p:val>
                                            </p:tav>
                                            <p:tav tm="100000">
                                              <p:val>
                                                <p:strVal val="#ppt_x"/>
                                              </p:val>
                                            </p:tav>
                                          </p:tavLst>
                                        </p:anim>
                                        <p:anim calcmode="lin" valueType="num">
                                          <p:cBhvr additive="base">
                                            <p:cTn id="72" dur="500" fill="hold"/>
                                            <p:tgtEl>
                                              <p:spTgt spid="1199"/>
                                            </p:tgtEl>
                                            <p:attrNameLst>
                                              <p:attrName>ppt_y</p:attrName>
                                            </p:attrNameLst>
                                          </p:cBhvr>
                                          <p:tavLst>
                                            <p:tav tm="0">
                                              <p:val>
                                                <p:strVal val="0-#ppt_h/2"/>
                                              </p:val>
                                            </p:tav>
                                            <p:tav tm="100000">
                                              <p:val>
                                                <p:strVal val="#ppt_y"/>
                                              </p:val>
                                            </p:tav>
                                          </p:tavLst>
                                        </p:anim>
                                      </p:childTnLst>
                                    </p:cTn>
                                  </p:par>
                                </p:childTnLst>
                              </p:cTn>
                            </p:par>
                            <p:par>
                              <p:cTn id="73" fill="hold">
                                <p:stCondLst>
                                  <p:cond delay="2500"/>
                                </p:stCondLst>
                                <p:childTnLst>
                                  <p:par>
                                    <p:cTn id="74" presetID="47" presetClass="entr" presetSubtype="0" fill="hold" nodeType="afterEffect">
                                      <p:stCondLst>
                                        <p:cond delay="0"/>
                                      </p:stCondLst>
                                      <p:childTnLst>
                                        <p:set>
                                          <p:cBhvr>
                                            <p:cTn id="75" dur="1" fill="hold">
                                              <p:stCondLst>
                                                <p:cond delay="0"/>
                                              </p:stCondLst>
                                            </p:cTn>
                                            <p:tgtEl>
                                              <p:spTgt spid="4"/>
                                            </p:tgtEl>
                                            <p:attrNameLst>
                                              <p:attrName>style.visibility</p:attrName>
                                            </p:attrNameLst>
                                          </p:cBhvr>
                                          <p:to>
                                            <p:strVal val="visible"/>
                                          </p:to>
                                        </p:set>
                                        <p:animEffect transition="in" filter="fade">
                                          <p:cBhvr>
                                            <p:cTn id="76" dur="1000"/>
                                            <p:tgtEl>
                                              <p:spTgt spid="4"/>
                                            </p:tgtEl>
                                          </p:cBhvr>
                                        </p:animEffect>
                                        <p:anim calcmode="lin" valueType="num">
                                          <p:cBhvr>
                                            <p:cTn id="77" dur="1000" fill="hold"/>
                                            <p:tgtEl>
                                              <p:spTgt spid="4"/>
                                            </p:tgtEl>
                                            <p:attrNameLst>
                                              <p:attrName>ppt_x</p:attrName>
                                            </p:attrNameLst>
                                          </p:cBhvr>
                                          <p:tavLst>
                                            <p:tav tm="0">
                                              <p:val>
                                                <p:strVal val="#ppt_x"/>
                                              </p:val>
                                            </p:tav>
                                            <p:tav tm="100000">
                                              <p:val>
                                                <p:strVal val="#ppt_x"/>
                                              </p:val>
                                            </p:tav>
                                          </p:tavLst>
                                        </p:anim>
                                        <p:anim calcmode="lin" valueType="num">
                                          <p:cBhvr>
                                            <p:cTn id="7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nodeType="clickEffect">
                                      <p:stCondLst>
                                        <p:cond delay="0"/>
                                      </p:stCondLst>
                                      <p:childTnLst>
                                        <p:set>
                                          <p:cBhvr>
                                            <p:cTn id="82" dur="1" fill="hold">
                                              <p:stCondLst>
                                                <p:cond delay="0"/>
                                              </p:stCondLst>
                                            </p:cTn>
                                            <p:tgtEl>
                                              <p:spTgt spid="999"/>
                                            </p:tgtEl>
                                            <p:attrNameLst>
                                              <p:attrName>style.visibility</p:attrName>
                                            </p:attrNameLst>
                                          </p:cBhvr>
                                          <p:to>
                                            <p:strVal val="visible"/>
                                          </p:to>
                                        </p:set>
                                        <p:anim calcmode="lin" valueType="num">
                                          <p:cBhvr additive="base">
                                            <p:cTn id="83" dur="500" fill="hold"/>
                                            <p:tgtEl>
                                              <p:spTgt spid="999"/>
                                            </p:tgtEl>
                                            <p:attrNameLst>
                                              <p:attrName>ppt_x</p:attrName>
                                            </p:attrNameLst>
                                          </p:cBhvr>
                                          <p:tavLst>
                                            <p:tav tm="0">
                                              <p:val>
                                                <p:strVal val="#ppt_x"/>
                                              </p:val>
                                            </p:tav>
                                            <p:tav tm="100000">
                                              <p:val>
                                                <p:strVal val="#ppt_x"/>
                                              </p:val>
                                            </p:tav>
                                          </p:tavLst>
                                        </p:anim>
                                        <p:anim calcmode="lin" valueType="num">
                                          <p:cBhvr additive="base">
                                            <p:cTn id="84" dur="500" fill="hold"/>
                                            <p:tgtEl>
                                              <p:spTgt spid="999"/>
                                            </p:tgtEl>
                                            <p:attrNameLst>
                                              <p:attrName>ppt_y</p:attrName>
                                            </p:attrNameLst>
                                          </p:cBhvr>
                                          <p:tavLst>
                                            <p:tav tm="0">
                                              <p:val>
                                                <p:strVal val="0-#ppt_h/2"/>
                                              </p:val>
                                            </p:tav>
                                            <p:tav tm="100000">
                                              <p:val>
                                                <p:strVal val="#ppt_y"/>
                                              </p:val>
                                            </p:tav>
                                          </p:tavLst>
                                        </p:anim>
                                      </p:childTnLst>
                                    </p:cTn>
                                  </p:par>
                                </p:childTnLst>
                              </p:cTn>
                            </p:par>
                            <p:par>
                              <p:cTn id="85" fill="hold">
                                <p:stCondLst>
                                  <p:cond delay="500"/>
                                </p:stCondLst>
                                <p:childTnLst>
                                  <p:par>
                                    <p:cTn id="86" presetID="2" presetClass="entr" presetSubtype="1" fill="hold" nodeType="afterEffect">
                                      <p:stCondLst>
                                        <p:cond delay="0"/>
                                      </p:stCondLst>
                                      <p:childTnLst>
                                        <p:set>
                                          <p:cBhvr>
                                            <p:cTn id="87" dur="1" fill="hold">
                                              <p:stCondLst>
                                                <p:cond delay="0"/>
                                              </p:stCondLst>
                                            </p:cTn>
                                            <p:tgtEl>
                                              <p:spTgt spid="899"/>
                                            </p:tgtEl>
                                            <p:attrNameLst>
                                              <p:attrName>style.visibility</p:attrName>
                                            </p:attrNameLst>
                                          </p:cBhvr>
                                          <p:to>
                                            <p:strVal val="visible"/>
                                          </p:to>
                                        </p:set>
                                        <p:anim calcmode="lin" valueType="num">
                                          <p:cBhvr additive="base">
                                            <p:cTn id="88" dur="500" fill="hold"/>
                                            <p:tgtEl>
                                              <p:spTgt spid="899"/>
                                            </p:tgtEl>
                                            <p:attrNameLst>
                                              <p:attrName>ppt_x</p:attrName>
                                            </p:attrNameLst>
                                          </p:cBhvr>
                                          <p:tavLst>
                                            <p:tav tm="0">
                                              <p:val>
                                                <p:strVal val="#ppt_x"/>
                                              </p:val>
                                            </p:tav>
                                            <p:tav tm="100000">
                                              <p:val>
                                                <p:strVal val="#ppt_x"/>
                                              </p:val>
                                            </p:tav>
                                          </p:tavLst>
                                        </p:anim>
                                        <p:anim calcmode="lin" valueType="num">
                                          <p:cBhvr additive="base">
                                            <p:cTn id="89" dur="500" fill="hold"/>
                                            <p:tgtEl>
                                              <p:spTgt spid="899"/>
                                            </p:tgtEl>
                                            <p:attrNameLst>
                                              <p:attrName>ppt_y</p:attrName>
                                            </p:attrNameLst>
                                          </p:cBhvr>
                                          <p:tavLst>
                                            <p:tav tm="0">
                                              <p:val>
                                                <p:strVal val="0-#ppt_h/2"/>
                                              </p:val>
                                            </p:tav>
                                            <p:tav tm="100000">
                                              <p:val>
                                                <p:strVal val="#ppt_y"/>
                                              </p:val>
                                            </p:tav>
                                          </p:tavLst>
                                        </p:anim>
                                      </p:childTnLst>
                                    </p:cTn>
                                  </p:par>
                                </p:childTnLst>
                              </p:cTn>
                            </p:par>
                            <p:par>
                              <p:cTn id="90" fill="hold">
                                <p:stCondLst>
                                  <p:cond delay="1000"/>
                                </p:stCondLst>
                                <p:childTnLst>
                                  <p:par>
                                    <p:cTn id="91" presetID="2" presetClass="entr" presetSubtype="1" fill="hold" nodeType="afterEffect">
                                      <p:stCondLst>
                                        <p:cond delay="0"/>
                                      </p:stCondLst>
                                      <p:childTnLst>
                                        <p:set>
                                          <p:cBhvr>
                                            <p:cTn id="92" dur="1" fill="hold">
                                              <p:stCondLst>
                                                <p:cond delay="0"/>
                                              </p:stCondLst>
                                            </p:cTn>
                                            <p:tgtEl>
                                              <p:spTgt spid="919"/>
                                            </p:tgtEl>
                                            <p:attrNameLst>
                                              <p:attrName>style.visibility</p:attrName>
                                            </p:attrNameLst>
                                          </p:cBhvr>
                                          <p:to>
                                            <p:strVal val="visible"/>
                                          </p:to>
                                        </p:set>
                                        <p:anim calcmode="lin" valueType="num">
                                          <p:cBhvr additive="base">
                                            <p:cTn id="93" dur="500" fill="hold"/>
                                            <p:tgtEl>
                                              <p:spTgt spid="919"/>
                                            </p:tgtEl>
                                            <p:attrNameLst>
                                              <p:attrName>ppt_x</p:attrName>
                                            </p:attrNameLst>
                                          </p:cBhvr>
                                          <p:tavLst>
                                            <p:tav tm="0">
                                              <p:val>
                                                <p:strVal val="#ppt_x"/>
                                              </p:val>
                                            </p:tav>
                                            <p:tav tm="100000">
                                              <p:val>
                                                <p:strVal val="#ppt_x"/>
                                              </p:val>
                                            </p:tav>
                                          </p:tavLst>
                                        </p:anim>
                                        <p:anim calcmode="lin" valueType="num">
                                          <p:cBhvr additive="base">
                                            <p:cTn id="94" dur="500" fill="hold"/>
                                            <p:tgtEl>
                                              <p:spTgt spid="919"/>
                                            </p:tgtEl>
                                            <p:attrNameLst>
                                              <p:attrName>ppt_y</p:attrName>
                                            </p:attrNameLst>
                                          </p:cBhvr>
                                          <p:tavLst>
                                            <p:tav tm="0">
                                              <p:val>
                                                <p:strVal val="0-#ppt_h/2"/>
                                              </p:val>
                                            </p:tav>
                                            <p:tav tm="100000">
                                              <p:val>
                                                <p:strVal val="#ppt_y"/>
                                              </p:val>
                                            </p:tav>
                                          </p:tavLst>
                                        </p:anim>
                                      </p:childTnLst>
                                    </p:cTn>
                                  </p:par>
                                </p:childTnLst>
                              </p:cTn>
                            </p:par>
                            <p:par>
                              <p:cTn id="95" fill="hold">
                                <p:stCondLst>
                                  <p:cond delay="1500"/>
                                </p:stCondLst>
                                <p:childTnLst>
                                  <p:par>
                                    <p:cTn id="96" presetID="2" presetClass="entr" presetSubtype="1" fill="hold" nodeType="afterEffect">
                                      <p:stCondLst>
                                        <p:cond delay="0"/>
                                      </p:stCondLst>
                                      <p:childTnLst>
                                        <p:set>
                                          <p:cBhvr>
                                            <p:cTn id="97" dur="1" fill="hold">
                                              <p:stCondLst>
                                                <p:cond delay="0"/>
                                              </p:stCondLst>
                                            </p:cTn>
                                            <p:tgtEl>
                                              <p:spTgt spid="1099"/>
                                            </p:tgtEl>
                                            <p:attrNameLst>
                                              <p:attrName>style.visibility</p:attrName>
                                            </p:attrNameLst>
                                          </p:cBhvr>
                                          <p:to>
                                            <p:strVal val="visible"/>
                                          </p:to>
                                        </p:set>
                                        <p:anim calcmode="lin" valueType="num">
                                          <p:cBhvr additive="base">
                                            <p:cTn id="98" dur="500" fill="hold"/>
                                            <p:tgtEl>
                                              <p:spTgt spid="1099"/>
                                            </p:tgtEl>
                                            <p:attrNameLst>
                                              <p:attrName>ppt_x</p:attrName>
                                            </p:attrNameLst>
                                          </p:cBhvr>
                                          <p:tavLst>
                                            <p:tav tm="0">
                                              <p:val>
                                                <p:strVal val="#ppt_x"/>
                                              </p:val>
                                            </p:tav>
                                            <p:tav tm="100000">
                                              <p:val>
                                                <p:strVal val="#ppt_x"/>
                                              </p:val>
                                            </p:tav>
                                          </p:tavLst>
                                        </p:anim>
                                        <p:anim calcmode="lin" valueType="num">
                                          <p:cBhvr additive="base">
                                            <p:cTn id="99" dur="500" fill="hold"/>
                                            <p:tgtEl>
                                              <p:spTgt spid="1099"/>
                                            </p:tgtEl>
                                            <p:attrNameLst>
                                              <p:attrName>ppt_y</p:attrName>
                                            </p:attrNameLst>
                                          </p:cBhvr>
                                          <p:tavLst>
                                            <p:tav tm="0">
                                              <p:val>
                                                <p:strVal val="0-#ppt_h/2"/>
                                              </p:val>
                                            </p:tav>
                                            <p:tav tm="100000">
                                              <p:val>
                                                <p:strVal val="#ppt_y"/>
                                              </p:val>
                                            </p:tav>
                                          </p:tavLst>
                                        </p:anim>
                                      </p:childTnLst>
                                    </p:cTn>
                                  </p:par>
                                </p:childTnLst>
                              </p:cTn>
                            </p:par>
                            <p:par>
                              <p:cTn id="100" fill="hold">
                                <p:stCondLst>
                                  <p:cond delay="2000"/>
                                </p:stCondLst>
                                <p:childTnLst>
                                  <p:par>
                                    <p:cTn id="101" presetID="2" presetClass="entr" presetSubtype="1" fill="hold" nodeType="afterEffect">
                                      <p:stCondLst>
                                        <p:cond delay="0"/>
                                      </p:stCondLst>
                                      <p:childTnLst>
                                        <p:set>
                                          <p:cBhvr>
                                            <p:cTn id="102" dur="1" fill="hold">
                                              <p:stCondLst>
                                                <p:cond delay="0"/>
                                              </p:stCondLst>
                                            </p:cTn>
                                            <p:tgtEl>
                                              <p:spTgt spid="1119"/>
                                            </p:tgtEl>
                                            <p:attrNameLst>
                                              <p:attrName>style.visibility</p:attrName>
                                            </p:attrNameLst>
                                          </p:cBhvr>
                                          <p:to>
                                            <p:strVal val="visible"/>
                                          </p:to>
                                        </p:set>
                                        <p:anim calcmode="lin" valueType="num">
                                          <p:cBhvr additive="base">
                                            <p:cTn id="103" dur="500" fill="hold"/>
                                            <p:tgtEl>
                                              <p:spTgt spid="1119"/>
                                            </p:tgtEl>
                                            <p:attrNameLst>
                                              <p:attrName>ppt_x</p:attrName>
                                            </p:attrNameLst>
                                          </p:cBhvr>
                                          <p:tavLst>
                                            <p:tav tm="0">
                                              <p:val>
                                                <p:strVal val="#ppt_x"/>
                                              </p:val>
                                            </p:tav>
                                            <p:tav tm="100000">
                                              <p:val>
                                                <p:strVal val="#ppt_x"/>
                                              </p:val>
                                            </p:tav>
                                          </p:tavLst>
                                        </p:anim>
                                        <p:anim calcmode="lin" valueType="num">
                                          <p:cBhvr additive="base">
                                            <p:cTn id="104" dur="500" fill="hold"/>
                                            <p:tgtEl>
                                              <p:spTgt spid="1119"/>
                                            </p:tgtEl>
                                            <p:attrNameLst>
                                              <p:attrName>ppt_y</p:attrName>
                                            </p:attrNameLst>
                                          </p:cBhvr>
                                          <p:tavLst>
                                            <p:tav tm="0">
                                              <p:val>
                                                <p:strVal val="0-#ppt_h/2"/>
                                              </p:val>
                                            </p:tav>
                                            <p:tav tm="100000">
                                              <p:val>
                                                <p:strVal val="#ppt_y"/>
                                              </p:val>
                                            </p:tav>
                                          </p:tavLst>
                                        </p:anim>
                                      </p:childTnLst>
                                    </p:cTn>
                                  </p:par>
                                </p:childTnLst>
                              </p:cTn>
                            </p:par>
                            <p:par>
                              <p:cTn id="105" fill="hold">
                                <p:stCondLst>
                                  <p:cond delay="2500"/>
                                </p:stCondLst>
                                <p:childTnLst>
                                  <p:par>
                                    <p:cTn id="106" presetID="2" presetClass="entr" presetSubtype="1" fill="hold" nodeType="afterEffect">
                                      <p:stCondLst>
                                        <p:cond delay="0"/>
                                      </p:stCondLst>
                                      <p:childTnLst>
                                        <p:set>
                                          <p:cBhvr>
                                            <p:cTn id="107" dur="1" fill="hold">
                                              <p:stCondLst>
                                                <p:cond delay="0"/>
                                              </p:stCondLst>
                                            </p:cTn>
                                            <p:tgtEl>
                                              <p:spTgt spid="1159"/>
                                            </p:tgtEl>
                                            <p:attrNameLst>
                                              <p:attrName>style.visibility</p:attrName>
                                            </p:attrNameLst>
                                          </p:cBhvr>
                                          <p:to>
                                            <p:strVal val="visible"/>
                                          </p:to>
                                        </p:set>
                                        <p:anim calcmode="lin" valueType="num">
                                          <p:cBhvr additive="base">
                                            <p:cTn id="108" dur="500" fill="hold"/>
                                            <p:tgtEl>
                                              <p:spTgt spid="1159"/>
                                            </p:tgtEl>
                                            <p:attrNameLst>
                                              <p:attrName>ppt_x</p:attrName>
                                            </p:attrNameLst>
                                          </p:cBhvr>
                                          <p:tavLst>
                                            <p:tav tm="0">
                                              <p:val>
                                                <p:strVal val="#ppt_x"/>
                                              </p:val>
                                            </p:tav>
                                            <p:tav tm="100000">
                                              <p:val>
                                                <p:strVal val="#ppt_x"/>
                                              </p:val>
                                            </p:tav>
                                          </p:tavLst>
                                        </p:anim>
                                        <p:anim calcmode="lin" valueType="num">
                                          <p:cBhvr additive="base">
                                            <p:cTn id="109" dur="500" fill="hold"/>
                                            <p:tgtEl>
                                              <p:spTgt spid="1159"/>
                                            </p:tgtEl>
                                            <p:attrNameLst>
                                              <p:attrName>ppt_y</p:attrName>
                                            </p:attrNameLst>
                                          </p:cBhvr>
                                          <p:tavLst>
                                            <p:tav tm="0">
                                              <p:val>
                                                <p:strVal val="0-#ppt_h/2"/>
                                              </p:val>
                                            </p:tav>
                                            <p:tav tm="100000">
                                              <p:val>
                                                <p:strVal val="#ppt_y"/>
                                              </p:val>
                                            </p:tav>
                                          </p:tavLst>
                                        </p:anim>
                                      </p:childTnLst>
                                    </p:cTn>
                                  </p:par>
                                </p:childTnLst>
                              </p:cTn>
                            </p:par>
                            <p:par>
                              <p:cTn id="110" fill="hold">
                                <p:stCondLst>
                                  <p:cond delay="3000"/>
                                </p:stCondLst>
                                <p:childTnLst>
                                  <p:par>
                                    <p:cTn id="111" presetID="2" presetClass="entr" presetSubtype="1" fill="hold" nodeType="afterEffect">
                                      <p:stCondLst>
                                        <p:cond delay="0"/>
                                      </p:stCondLst>
                                      <p:childTnLst>
                                        <p:set>
                                          <p:cBhvr>
                                            <p:cTn id="112" dur="1" fill="hold">
                                              <p:stCondLst>
                                                <p:cond delay="0"/>
                                              </p:stCondLst>
                                            </p:cTn>
                                            <p:tgtEl>
                                              <p:spTgt spid="1239"/>
                                            </p:tgtEl>
                                            <p:attrNameLst>
                                              <p:attrName>style.visibility</p:attrName>
                                            </p:attrNameLst>
                                          </p:cBhvr>
                                          <p:to>
                                            <p:strVal val="visible"/>
                                          </p:to>
                                        </p:set>
                                        <p:anim calcmode="lin" valueType="num">
                                          <p:cBhvr additive="base">
                                            <p:cTn id="113" dur="500" fill="hold"/>
                                            <p:tgtEl>
                                              <p:spTgt spid="1239"/>
                                            </p:tgtEl>
                                            <p:attrNameLst>
                                              <p:attrName>ppt_x</p:attrName>
                                            </p:attrNameLst>
                                          </p:cBhvr>
                                          <p:tavLst>
                                            <p:tav tm="0">
                                              <p:val>
                                                <p:strVal val="#ppt_x"/>
                                              </p:val>
                                            </p:tav>
                                            <p:tav tm="100000">
                                              <p:val>
                                                <p:strVal val="#ppt_x"/>
                                              </p:val>
                                            </p:tav>
                                          </p:tavLst>
                                        </p:anim>
                                        <p:anim calcmode="lin" valueType="num">
                                          <p:cBhvr additive="base">
                                            <p:cTn id="114" dur="500" fill="hold"/>
                                            <p:tgtEl>
                                              <p:spTgt spid="1239"/>
                                            </p:tgtEl>
                                            <p:attrNameLst>
                                              <p:attrName>ppt_y</p:attrName>
                                            </p:attrNameLst>
                                          </p:cBhvr>
                                          <p:tavLst>
                                            <p:tav tm="0">
                                              <p:val>
                                                <p:strVal val="0-#ppt_h/2"/>
                                              </p:val>
                                            </p:tav>
                                            <p:tav tm="100000">
                                              <p:val>
                                                <p:strVal val="#ppt_y"/>
                                              </p:val>
                                            </p:tav>
                                          </p:tavLst>
                                        </p:anim>
                                      </p:childTnLst>
                                    </p:cTn>
                                  </p:par>
                                </p:childTnLst>
                              </p:cTn>
                            </p:par>
                            <p:par>
                              <p:cTn id="115" fill="hold">
                                <p:stCondLst>
                                  <p:cond delay="3500"/>
                                </p:stCondLst>
                                <p:childTnLst>
                                  <p:par>
                                    <p:cTn id="116" presetID="47" presetClass="entr" presetSubtype="0" fill="hold" nodeType="afterEffect">
                                      <p:stCondLst>
                                        <p:cond delay="0"/>
                                      </p:stCondLst>
                                      <p:childTnLst>
                                        <p:set>
                                          <p:cBhvr>
                                            <p:cTn id="117" dur="1" fill="hold">
                                              <p:stCondLst>
                                                <p:cond delay="0"/>
                                              </p:stCondLst>
                                            </p:cTn>
                                            <p:tgtEl>
                                              <p:spTgt spid="664"/>
                                            </p:tgtEl>
                                            <p:attrNameLst>
                                              <p:attrName>style.visibility</p:attrName>
                                            </p:attrNameLst>
                                          </p:cBhvr>
                                          <p:to>
                                            <p:strVal val="visible"/>
                                          </p:to>
                                        </p:set>
                                        <p:animEffect transition="in" filter="fade">
                                          <p:cBhvr>
                                            <p:cTn id="118" dur="1000"/>
                                            <p:tgtEl>
                                              <p:spTgt spid="664"/>
                                            </p:tgtEl>
                                          </p:cBhvr>
                                        </p:animEffect>
                                        <p:anim calcmode="lin" valueType="num">
                                          <p:cBhvr>
                                            <p:cTn id="119" dur="1000" fill="hold"/>
                                            <p:tgtEl>
                                              <p:spTgt spid="664"/>
                                            </p:tgtEl>
                                            <p:attrNameLst>
                                              <p:attrName>ppt_x</p:attrName>
                                            </p:attrNameLst>
                                          </p:cBhvr>
                                          <p:tavLst>
                                            <p:tav tm="0">
                                              <p:val>
                                                <p:strVal val="#ppt_x"/>
                                              </p:val>
                                            </p:tav>
                                            <p:tav tm="100000">
                                              <p:val>
                                                <p:strVal val="#ppt_x"/>
                                              </p:val>
                                            </p:tav>
                                          </p:tavLst>
                                        </p:anim>
                                        <p:anim calcmode="lin" valueType="num">
                                          <p:cBhvr>
                                            <p:cTn id="120"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1" fill="hold" nodeType="clickEffect">
                                      <p:stCondLst>
                                        <p:cond delay="0"/>
                                      </p:stCondLst>
                                      <p:childTnLst>
                                        <p:set>
                                          <p:cBhvr>
                                            <p:cTn id="124" dur="1" fill="hold">
                                              <p:stCondLst>
                                                <p:cond delay="0"/>
                                              </p:stCondLst>
                                            </p:cTn>
                                            <p:tgtEl>
                                              <p:spTgt spid="879"/>
                                            </p:tgtEl>
                                            <p:attrNameLst>
                                              <p:attrName>style.visibility</p:attrName>
                                            </p:attrNameLst>
                                          </p:cBhvr>
                                          <p:to>
                                            <p:strVal val="visible"/>
                                          </p:to>
                                        </p:set>
                                        <p:anim calcmode="lin" valueType="num">
                                          <p:cBhvr additive="base">
                                            <p:cTn id="125" dur="500" fill="hold"/>
                                            <p:tgtEl>
                                              <p:spTgt spid="879"/>
                                            </p:tgtEl>
                                            <p:attrNameLst>
                                              <p:attrName>ppt_x</p:attrName>
                                            </p:attrNameLst>
                                          </p:cBhvr>
                                          <p:tavLst>
                                            <p:tav tm="0">
                                              <p:val>
                                                <p:strVal val="#ppt_x"/>
                                              </p:val>
                                            </p:tav>
                                            <p:tav tm="100000">
                                              <p:val>
                                                <p:strVal val="#ppt_x"/>
                                              </p:val>
                                            </p:tav>
                                          </p:tavLst>
                                        </p:anim>
                                        <p:anim calcmode="lin" valueType="num">
                                          <p:cBhvr additive="base">
                                            <p:cTn id="126" dur="500" fill="hold"/>
                                            <p:tgtEl>
                                              <p:spTgt spid="879"/>
                                            </p:tgtEl>
                                            <p:attrNameLst>
                                              <p:attrName>ppt_y</p:attrName>
                                            </p:attrNameLst>
                                          </p:cBhvr>
                                          <p:tavLst>
                                            <p:tav tm="0">
                                              <p:val>
                                                <p:strVal val="0-#ppt_h/2"/>
                                              </p:val>
                                            </p:tav>
                                            <p:tav tm="100000">
                                              <p:val>
                                                <p:strVal val="#ppt_y"/>
                                              </p:val>
                                            </p:tav>
                                          </p:tavLst>
                                        </p:anim>
                                      </p:childTnLst>
                                    </p:cTn>
                                  </p:par>
                                </p:childTnLst>
                              </p:cTn>
                            </p:par>
                            <p:par>
                              <p:cTn id="127" fill="hold">
                                <p:stCondLst>
                                  <p:cond delay="500"/>
                                </p:stCondLst>
                                <p:childTnLst>
                                  <p:par>
                                    <p:cTn id="128" presetID="2" presetClass="entr" presetSubtype="1" fill="hold" nodeType="afterEffect">
                                      <p:stCondLst>
                                        <p:cond delay="0"/>
                                      </p:stCondLst>
                                      <p:childTnLst>
                                        <p:set>
                                          <p:cBhvr>
                                            <p:cTn id="129" dur="1" fill="hold">
                                              <p:stCondLst>
                                                <p:cond delay="0"/>
                                              </p:stCondLst>
                                            </p:cTn>
                                            <p:tgtEl>
                                              <p:spTgt spid="859"/>
                                            </p:tgtEl>
                                            <p:attrNameLst>
                                              <p:attrName>style.visibility</p:attrName>
                                            </p:attrNameLst>
                                          </p:cBhvr>
                                          <p:to>
                                            <p:strVal val="visible"/>
                                          </p:to>
                                        </p:set>
                                        <p:anim calcmode="lin" valueType="num">
                                          <p:cBhvr additive="base">
                                            <p:cTn id="130" dur="500" fill="hold"/>
                                            <p:tgtEl>
                                              <p:spTgt spid="859"/>
                                            </p:tgtEl>
                                            <p:attrNameLst>
                                              <p:attrName>ppt_x</p:attrName>
                                            </p:attrNameLst>
                                          </p:cBhvr>
                                          <p:tavLst>
                                            <p:tav tm="0">
                                              <p:val>
                                                <p:strVal val="#ppt_x"/>
                                              </p:val>
                                            </p:tav>
                                            <p:tav tm="100000">
                                              <p:val>
                                                <p:strVal val="#ppt_x"/>
                                              </p:val>
                                            </p:tav>
                                          </p:tavLst>
                                        </p:anim>
                                        <p:anim calcmode="lin" valueType="num">
                                          <p:cBhvr additive="base">
                                            <p:cTn id="131" dur="500" fill="hold"/>
                                            <p:tgtEl>
                                              <p:spTgt spid="859"/>
                                            </p:tgtEl>
                                            <p:attrNameLst>
                                              <p:attrName>ppt_y</p:attrName>
                                            </p:attrNameLst>
                                          </p:cBhvr>
                                          <p:tavLst>
                                            <p:tav tm="0">
                                              <p:val>
                                                <p:strVal val="0-#ppt_h/2"/>
                                              </p:val>
                                            </p:tav>
                                            <p:tav tm="100000">
                                              <p:val>
                                                <p:strVal val="#ppt_y"/>
                                              </p:val>
                                            </p:tav>
                                          </p:tavLst>
                                        </p:anim>
                                      </p:childTnLst>
                                    </p:cTn>
                                  </p:par>
                                </p:childTnLst>
                              </p:cTn>
                            </p:par>
                            <p:par>
                              <p:cTn id="132" fill="hold">
                                <p:stCondLst>
                                  <p:cond delay="1000"/>
                                </p:stCondLst>
                                <p:childTnLst>
                                  <p:par>
                                    <p:cTn id="133" presetID="2" presetClass="entr" presetSubtype="1" fill="hold" nodeType="afterEffect">
                                      <p:stCondLst>
                                        <p:cond delay="0"/>
                                      </p:stCondLst>
                                      <p:childTnLst>
                                        <p:set>
                                          <p:cBhvr>
                                            <p:cTn id="134" dur="1" fill="hold">
                                              <p:stCondLst>
                                                <p:cond delay="0"/>
                                              </p:stCondLst>
                                            </p:cTn>
                                            <p:tgtEl>
                                              <p:spTgt spid="839"/>
                                            </p:tgtEl>
                                            <p:attrNameLst>
                                              <p:attrName>style.visibility</p:attrName>
                                            </p:attrNameLst>
                                          </p:cBhvr>
                                          <p:to>
                                            <p:strVal val="visible"/>
                                          </p:to>
                                        </p:set>
                                        <p:anim calcmode="lin" valueType="num">
                                          <p:cBhvr additive="base">
                                            <p:cTn id="135" dur="500" fill="hold"/>
                                            <p:tgtEl>
                                              <p:spTgt spid="839"/>
                                            </p:tgtEl>
                                            <p:attrNameLst>
                                              <p:attrName>ppt_x</p:attrName>
                                            </p:attrNameLst>
                                          </p:cBhvr>
                                          <p:tavLst>
                                            <p:tav tm="0">
                                              <p:val>
                                                <p:strVal val="#ppt_x"/>
                                              </p:val>
                                            </p:tav>
                                            <p:tav tm="100000">
                                              <p:val>
                                                <p:strVal val="#ppt_x"/>
                                              </p:val>
                                            </p:tav>
                                          </p:tavLst>
                                        </p:anim>
                                        <p:anim calcmode="lin" valueType="num">
                                          <p:cBhvr additive="base">
                                            <p:cTn id="136" dur="500" fill="hold"/>
                                            <p:tgtEl>
                                              <p:spTgt spid="839"/>
                                            </p:tgtEl>
                                            <p:attrNameLst>
                                              <p:attrName>ppt_y</p:attrName>
                                            </p:attrNameLst>
                                          </p:cBhvr>
                                          <p:tavLst>
                                            <p:tav tm="0">
                                              <p:val>
                                                <p:strVal val="0-#ppt_h/2"/>
                                              </p:val>
                                            </p:tav>
                                            <p:tav tm="100000">
                                              <p:val>
                                                <p:strVal val="#ppt_y"/>
                                              </p:val>
                                            </p:tav>
                                          </p:tavLst>
                                        </p:anim>
                                      </p:childTnLst>
                                    </p:cTn>
                                  </p:par>
                                </p:childTnLst>
                              </p:cTn>
                            </p:par>
                            <p:par>
                              <p:cTn id="137" fill="hold">
                                <p:stCondLst>
                                  <p:cond delay="1500"/>
                                </p:stCondLst>
                                <p:childTnLst>
                                  <p:par>
                                    <p:cTn id="138" presetID="2" presetClass="entr" presetSubtype="1" fill="hold" nodeType="afterEffect">
                                      <p:stCondLst>
                                        <p:cond delay="0"/>
                                      </p:stCondLst>
                                      <p:childTnLst>
                                        <p:set>
                                          <p:cBhvr>
                                            <p:cTn id="139" dur="1" fill="hold">
                                              <p:stCondLst>
                                                <p:cond delay="0"/>
                                              </p:stCondLst>
                                            </p:cTn>
                                            <p:tgtEl>
                                              <p:spTgt spid="819"/>
                                            </p:tgtEl>
                                            <p:attrNameLst>
                                              <p:attrName>style.visibility</p:attrName>
                                            </p:attrNameLst>
                                          </p:cBhvr>
                                          <p:to>
                                            <p:strVal val="visible"/>
                                          </p:to>
                                        </p:set>
                                        <p:anim calcmode="lin" valueType="num">
                                          <p:cBhvr additive="base">
                                            <p:cTn id="140" dur="500" fill="hold"/>
                                            <p:tgtEl>
                                              <p:spTgt spid="819"/>
                                            </p:tgtEl>
                                            <p:attrNameLst>
                                              <p:attrName>ppt_x</p:attrName>
                                            </p:attrNameLst>
                                          </p:cBhvr>
                                          <p:tavLst>
                                            <p:tav tm="0">
                                              <p:val>
                                                <p:strVal val="#ppt_x"/>
                                              </p:val>
                                            </p:tav>
                                            <p:tav tm="100000">
                                              <p:val>
                                                <p:strVal val="#ppt_x"/>
                                              </p:val>
                                            </p:tav>
                                          </p:tavLst>
                                        </p:anim>
                                        <p:anim calcmode="lin" valueType="num">
                                          <p:cBhvr additive="base">
                                            <p:cTn id="141" dur="500" fill="hold"/>
                                            <p:tgtEl>
                                              <p:spTgt spid="819"/>
                                            </p:tgtEl>
                                            <p:attrNameLst>
                                              <p:attrName>ppt_y</p:attrName>
                                            </p:attrNameLst>
                                          </p:cBhvr>
                                          <p:tavLst>
                                            <p:tav tm="0">
                                              <p:val>
                                                <p:strVal val="0-#ppt_h/2"/>
                                              </p:val>
                                            </p:tav>
                                            <p:tav tm="100000">
                                              <p:val>
                                                <p:strVal val="#ppt_y"/>
                                              </p:val>
                                            </p:tav>
                                          </p:tavLst>
                                        </p:anim>
                                      </p:childTnLst>
                                    </p:cTn>
                                  </p:par>
                                </p:childTnLst>
                              </p:cTn>
                            </p:par>
                            <p:par>
                              <p:cTn id="142" fill="hold">
                                <p:stCondLst>
                                  <p:cond delay="2000"/>
                                </p:stCondLst>
                                <p:childTnLst>
                                  <p:par>
                                    <p:cTn id="143" presetID="2" presetClass="entr" presetSubtype="1" fill="hold" nodeType="afterEffect">
                                      <p:stCondLst>
                                        <p:cond delay="0"/>
                                      </p:stCondLst>
                                      <p:childTnLst>
                                        <p:set>
                                          <p:cBhvr>
                                            <p:cTn id="144" dur="1" fill="hold">
                                              <p:stCondLst>
                                                <p:cond delay="0"/>
                                              </p:stCondLst>
                                            </p:cTn>
                                            <p:tgtEl>
                                              <p:spTgt spid="799"/>
                                            </p:tgtEl>
                                            <p:attrNameLst>
                                              <p:attrName>style.visibility</p:attrName>
                                            </p:attrNameLst>
                                          </p:cBhvr>
                                          <p:to>
                                            <p:strVal val="visible"/>
                                          </p:to>
                                        </p:set>
                                        <p:anim calcmode="lin" valueType="num">
                                          <p:cBhvr additive="base">
                                            <p:cTn id="145" dur="500" fill="hold"/>
                                            <p:tgtEl>
                                              <p:spTgt spid="799"/>
                                            </p:tgtEl>
                                            <p:attrNameLst>
                                              <p:attrName>ppt_x</p:attrName>
                                            </p:attrNameLst>
                                          </p:cBhvr>
                                          <p:tavLst>
                                            <p:tav tm="0">
                                              <p:val>
                                                <p:strVal val="#ppt_x"/>
                                              </p:val>
                                            </p:tav>
                                            <p:tav tm="100000">
                                              <p:val>
                                                <p:strVal val="#ppt_x"/>
                                              </p:val>
                                            </p:tav>
                                          </p:tavLst>
                                        </p:anim>
                                        <p:anim calcmode="lin" valueType="num">
                                          <p:cBhvr additive="base">
                                            <p:cTn id="146" dur="500" fill="hold"/>
                                            <p:tgtEl>
                                              <p:spTgt spid="799"/>
                                            </p:tgtEl>
                                            <p:attrNameLst>
                                              <p:attrName>ppt_y</p:attrName>
                                            </p:attrNameLst>
                                          </p:cBhvr>
                                          <p:tavLst>
                                            <p:tav tm="0">
                                              <p:val>
                                                <p:strVal val="0-#ppt_h/2"/>
                                              </p:val>
                                            </p:tav>
                                            <p:tav tm="100000">
                                              <p:val>
                                                <p:strVal val="#ppt_y"/>
                                              </p:val>
                                            </p:tav>
                                          </p:tavLst>
                                        </p:anim>
                                      </p:childTnLst>
                                    </p:cTn>
                                  </p:par>
                                </p:childTnLst>
                              </p:cTn>
                            </p:par>
                            <p:par>
                              <p:cTn id="147" fill="hold">
                                <p:stCondLst>
                                  <p:cond delay="2500"/>
                                </p:stCondLst>
                                <p:childTnLst>
                                  <p:par>
                                    <p:cTn id="148" presetID="2" presetClass="entr" presetSubtype="1" fill="hold" nodeType="afterEffect">
                                      <p:stCondLst>
                                        <p:cond delay="0"/>
                                      </p:stCondLst>
                                      <p:childTnLst>
                                        <p:set>
                                          <p:cBhvr>
                                            <p:cTn id="149" dur="1" fill="hold">
                                              <p:stCondLst>
                                                <p:cond delay="0"/>
                                              </p:stCondLst>
                                            </p:cTn>
                                            <p:tgtEl>
                                              <p:spTgt spid="1219"/>
                                            </p:tgtEl>
                                            <p:attrNameLst>
                                              <p:attrName>style.visibility</p:attrName>
                                            </p:attrNameLst>
                                          </p:cBhvr>
                                          <p:to>
                                            <p:strVal val="visible"/>
                                          </p:to>
                                        </p:set>
                                        <p:anim calcmode="lin" valueType="num">
                                          <p:cBhvr additive="base">
                                            <p:cTn id="150" dur="250" fill="hold"/>
                                            <p:tgtEl>
                                              <p:spTgt spid="1219"/>
                                            </p:tgtEl>
                                            <p:attrNameLst>
                                              <p:attrName>ppt_x</p:attrName>
                                            </p:attrNameLst>
                                          </p:cBhvr>
                                          <p:tavLst>
                                            <p:tav tm="0">
                                              <p:val>
                                                <p:strVal val="#ppt_x"/>
                                              </p:val>
                                            </p:tav>
                                            <p:tav tm="100000">
                                              <p:val>
                                                <p:strVal val="#ppt_x"/>
                                              </p:val>
                                            </p:tav>
                                          </p:tavLst>
                                        </p:anim>
                                        <p:anim calcmode="lin" valueType="num">
                                          <p:cBhvr additive="base">
                                            <p:cTn id="151" dur="250" fill="hold"/>
                                            <p:tgtEl>
                                              <p:spTgt spid="1219"/>
                                            </p:tgtEl>
                                            <p:attrNameLst>
                                              <p:attrName>ppt_y</p:attrName>
                                            </p:attrNameLst>
                                          </p:cBhvr>
                                          <p:tavLst>
                                            <p:tav tm="0">
                                              <p:val>
                                                <p:strVal val="0-#ppt_h/2"/>
                                              </p:val>
                                            </p:tav>
                                            <p:tav tm="100000">
                                              <p:val>
                                                <p:strVal val="#ppt_y"/>
                                              </p:val>
                                            </p:tav>
                                          </p:tavLst>
                                        </p:anim>
                                      </p:childTnLst>
                                    </p:cTn>
                                  </p:par>
                                </p:childTnLst>
                              </p:cTn>
                            </p:par>
                            <p:par>
                              <p:cTn id="152" fill="hold">
                                <p:stCondLst>
                                  <p:cond delay="2750"/>
                                </p:stCondLst>
                                <p:childTnLst>
                                  <p:par>
                                    <p:cTn id="153" presetID="47" presetClass="entr" presetSubtype="0" fill="hold" nodeType="afterEffect">
                                      <p:stCondLst>
                                        <p:cond delay="0"/>
                                      </p:stCondLst>
                                      <p:childTnLst>
                                        <p:set>
                                          <p:cBhvr>
                                            <p:cTn id="154" dur="1" fill="hold">
                                              <p:stCondLst>
                                                <p:cond delay="0"/>
                                              </p:stCondLst>
                                            </p:cTn>
                                            <p:tgtEl>
                                              <p:spTgt spid="670"/>
                                            </p:tgtEl>
                                            <p:attrNameLst>
                                              <p:attrName>style.visibility</p:attrName>
                                            </p:attrNameLst>
                                          </p:cBhvr>
                                          <p:to>
                                            <p:strVal val="visible"/>
                                          </p:to>
                                        </p:set>
                                        <p:animEffect transition="in" filter="fade">
                                          <p:cBhvr>
                                            <p:cTn id="155" dur="1000"/>
                                            <p:tgtEl>
                                              <p:spTgt spid="670"/>
                                            </p:tgtEl>
                                          </p:cBhvr>
                                        </p:animEffect>
                                        <p:anim calcmode="lin" valueType="num">
                                          <p:cBhvr>
                                            <p:cTn id="156" dur="1000" fill="hold"/>
                                            <p:tgtEl>
                                              <p:spTgt spid="670"/>
                                            </p:tgtEl>
                                            <p:attrNameLst>
                                              <p:attrName>ppt_x</p:attrName>
                                            </p:attrNameLst>
                                          </p:cBhvr>
                                          <p:tavLst>
                                            <p:tav tm="0">
                                              <p:val>
                                                <p:strVal val="#ppt_x"/>
                                              </p:val>
                                            </p:tav>
                                            <p:tav tm="100000">
                                              <p:val>
                                                <p:strVal val="#ppt_x"/>
                                              </p:val>
                                            </p:tav>
                                          </p:tavLst>
                                        </p:anim>
                                        <p:anim calcmode="lin" valueType="num">
                                          <p:cBhvr>
                                            <p:cTn id="157" dur="1000" fill="hold"/>
                                            <p:tgtEl>
                                              <p:spTgt spid="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0415FF-0077-4936-929E-1FCF7F3DF268}"/>
              </a:ext>
            </a:extLst>
          </p:cNvPr>
          <p:cNvSpPr>
            <a:spLocks noGrp="1"/>
          </p:cNvSpPr>
          <p:nvPr>
            <p:ph type="title"/>
          </p:nvPr>
        </p:nvSpPr>
        <p:spPr>
          <a:xfrm>
            <a:off x="106680" y="4168855"/>
            <a:ext cx="6644640" cy="772477"/>
          </a:xfrm>
        </p:spPr>
        <p:txBody>
          <a:bodyPr>
            <a:normAutofit/>
          </a:bodyPr>
          <a:lstStyle/>
          <a:p>
            <a:pPr algn="ctr"/>
            <a:r>
              <a:rPr lang="en-US" sz="2000" dirty="0"/>
              <a:t>Sustainability. </a:t>
            </a:r>
            <a:br>
              <a:rPr lang="en-US" sz="2000" dirty="0"/>
            </a:br>
            <a:r>
              <a:rPr lang="en-US" sz="2000" dirty="0"/>
              <a:t>Should funds cease to exist…how can the HCC continue?</a:t>
            </a:r>
          </a:p>
        </p:txBody>
      </p:sp>
      <p:pic>
        <p:nvPicPr>
          <p:cNvPr id="4" name="Picture 3" descr="A picture containing indoor, table, looking, sitting&#10;&#10;Description automatically generated">
            <a:extLst>
              <a:ext uri="{FF2B5EF4-FFF2-40B4-BE49-F238E27FC236}">
                <a16:creationId xmlns:a16="http://schemas.microsoft.com/office/drawing/2014/main" id="{FA42EFCC-CB1A-495C-94F0-ED82C622C269}"/>
              </a:ext>
            </a:extLst>
          </p:cNvPr>
          <p:cNvPicPr>
            <a:picLocks noChangeAspect="1"/>
          </p:cNvPicPr>
          <p:nvPr/>
        </p:nvPicPr>
        <p:blipFill rotWithShape="1">
          <a:blip r:embed="rId3"/>
          <a:srcRect t="511" b="5073"/>
          <a:stretch/>
        </p:blipFill>
        <p:spPr>
          <a:xfrm>
            <a:off x="0" y="878537"/>
            <a:ext cx="6857980" cy="3893820"/>
          </a:xfrm>
          <a:prstGeom prst="rect">
            <a:avLst/>
          </a:prstGeom>
        </p:spPr>
      </p:pic>
      <p:sp>
        <p:nvSpPr>
          <p:cNvPr id="5" name="TextBox 4">
            <a:extLst>
              <a:ext uri="{FF2B5EF4-FFF2-40B4-BE49-F238E27FC236}">
                <a16:creationId xmlns:a16="http://schemas.microsoft.com/office/drawing/2014/main" id="{8761A6AA-E537-4B17-AD3D-12A647F0B400}"/>
              </a:ext>
            </a:extLst>
          </p:cNvPr>
          <p:cNvSpPr txBox="1"/>
          <p:nvPr/>
        </p:nvSpPr>
        <p:spPr>
          <a:xfrm>
            <a:off x="228620" y="202168"/>
            <a:ext cx="5915025" cy="461665"/>
          </a:xfrm>
          <a:prstGeom prst="rect">
            <a:avLst/>
          </a:prstGeom>
          <a:noFill/>
        </p:spPr>
        <p:txBody>
          <a:bodyPr wrap="square" rtlCol="0">
            <a:spAutoFit/>
          </a:bodyPr>
          <a:lstStyle/>
          <a:p>
            <a:r>
              <a:rPr lang="en-US" sz="2400" dirty="0"/>
              <a:t>Time to talk about the elephant in the room…</a:t>
            </a:r>
          </a:p>
        </p:txBody>
      </p:sp>
    </p:spTree>
    <p:extLst>
      <p:ext uri="{BB962C8B-B14F-4D97-AF65-F5344CB8AC3E}">
        <p14:creationId xmlns:p14="http://schemas.microsoft.com/office/powerpoint/2010/main" val="17958170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DED4BD-4AA9-4735-75CC-8AE04E9C8076}"/>
              </a:ext>
            </a:extLst>
          </p:cNvPr>
          <p:cNvSpPr>
            <a:spLocks noGrp="1"/>
          </p:cNvSpPr>
          <p:nvPr>
            <p:ph type="title"/>
          </p:nvPr>
        </p:nvSpPr>
        <p:spPr/>
        <p:txBody>
          <a:bodyPr/>
          <a:lstStyle/>
          <a:p>
            <a:pPr algn="ctr"/>
            <a:r>
              <a:rPr lang="en-US" dirty="0"/>
              <a:t>It’s Time for Jeopardy!</a:t>
            </a:r>
          </a:p>
        </p:txBody>
      </p:sp>
      <p:pic>
        <p:nvPicPr>
          <p:cNvPr id="5" name="Picture 4" descr="A picture containing text, floor, indoor, light&#10;&#10;Description automatically generated">
            <a:extLst>
              <a:ext uri="{FF2B5EF4-FFF2-40B4-BE49-F238E27FC236}">
                <a16:creationId xmlns:a16="http://schemas.microsoft.com/office/drawing/2014/main" id="{361FD4EF-9DD6-5096-320E-518BE4A8910F}"/>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583948" y="1369219"/>
            <a:ext cx="5459240" cy="3070823"/>
          </a:xfrm>
          <a:prstGeom prst="rect">
            <a:avLst/>
          </a:prstGeom>
        </p:spPr>
      </p:pic>
      <p:sp>
        <p:nvSpPr>
          <p:cNvPr id="6" name="TextBox 5">
            <a:extLst>
              <a:ext uri="{FF2B5EF4-FFF2-40B4-BE49-F238E27FC236}">
                <a16:creationId xmlns:a16="http://schemas.microsoft.com/office/drawing/2014/main" id="{39CC4ADD-41A8-A790-8748-EA194D4E16F7}"/>
              </a:ext>
            </a:extLst>
          </p:cNvPr>
          <p:cNvSpPr txBox="1"/>
          <p:nvPr/>
        </p:nvSpPr>
        <p:spPr>
          <a:xfrm>
            <a:off x="583948" y="4565716"/>
            <a:ext cx="5459240" cy="230832"/>
          </a:xfrm>
          <a:prstGeom prst="rect">
            <a:avLst/>
          </a:prstGeom>
          <a:noFill/>
        </p:spPr>
        <p:txBody>
          <a:bodyPr wrap="square" rtlCol="0">
            <a:spAutoFit/>
          </a:bodyPr>
          <a:lstStyle/>
          <a:p>
            <a:r>
              <a:rPr lang="en-US" sz="900" dirty="0">
                <a:hlinkClick r:id="rId4" tooltip="https://www.deviantart.com/jdwinkerman/art/Jeopardy-2017-Promo-Logo-b-803979246"/>
              </a:rPr>
              <a:t>This Photo</a:t>
            </a:r>
            <a:r>
              <a:rPr lang="en-US" sz="900" dirty="0"/>
              <a:t> by Unknown Author is licensed under </a:t>
            </a:r>
            <a:r>
              <a:rPr lang="en-US" sz="900" dirty="0">
                <a:hlinkClick r:id="rId5" tooltip="https://creativecommons.org/licenses/by-nc-nd/3.0/"/>
              </a:rPr>
              <a:t>CC BY-NC-ND</a:t>
            </a:r>
            <a:endParaRPr lang="en-US" sz="900" dirty="0"/>
          </a:p>
        </p:txBody>
      </p:sp>
      <p:sp>
        <p:nvSpPr>
          <p:cNvPr id="3" name="Content Placeholder 2">
            <a:extLst>
              <a:ext uri="{FF2B5EF4-FFF2-40B4-BE49-F238E27FC236}">
                <a16:creationId xmlns:a16="http://schemas.microsoft.com/office/drawing/2014/main" id="{C4204C2B-6608-2EF8-2495-2EB3B9F34EF6}"/>
              </a:ext>
            </a:extLst>
          </p:cNvPr>
          <p:cNvSpPr>
            <a:spLocks noGrp="1"/>
          </p:cNvSpPr>
          <p:nvPr>
            <p:ph idx="1"/>
          </p:nvPr>
        </p:nvSpPr>
        <p:spPr/>
        <p:txBody>
          <a:bodyPr/>
          <a:lstStyle/>
          <a:p>
            <a:pPr marL="0" indent="0">
              <a:buNone/>
            </a:pPr>
            <a:endParaRPr lang="en-US" dirty="0">
              <a:hlinkClick r:id="rId6"/>
            </a:endParaRPr>
          </a:p>
          <a:p>
            <a:pPr marL="0" indent="0">
              <a:buNone/>
            </a:pPr>
            <a:endParaRPr lang="en-US" dirty="0">
              <a:hlinkClick r:id="rId6"/>
            </a:endParaRPr>
          </a:p>
          <a:p>
            <a:pPr marL="0" indent="0">
              <a:buNone/>
            </a:pPr>
            <a:endParaRPr lang="en-US" dirty="0">
              <a:hlinkClick r:id="rId6"/>
            </a:endParaRPr>
          </a:p>
          <a:p>
            <a:pPr marL="0" indent="0">
              <a:buNone/>
            </a:pPr>
            <a:endParaRPr lang="en-US" dirty="0"/>
          </a:p>
        </p:txBody>
      </p:sp>
      <p:sp>
        <p:nvSpPr>
          <p:cNvPr id="8" name="TextBox 7">
            <a:extLst>
              <a:ext uri="{FF2B5EF4-FFF2-40B4-BE49-F238E27FC236}">
                <a16:creationId xmlns:a16="http://schemas.microsoft.com/office/drawing/2014/main" id="{F47E8D02-CDD6-1FF1-F226-7BB4BF57C105}"/>
              </a:ext>
            </a:extLst>
          </p:cNvPr>
          <p:cNvSpPr txBox="1"/>
          <p:nvPr/>
        </p:nvSpPr>
        <p:spPr>
          <a:xfrm>
            <a:off x="1104523" y="3216740"/>
            <a:ext cx="4599160" cy="369332"/>
          </a:xfrm>
          <a:prstGeom prst="rect">
            <a:avLst/>
          </a:prstGeom>
          <a:noFill/>
        </p:spPr>
        <p:txBody>
          <a:bodyPr wrap="square">
            <a:spAutoFit/>
          </a:bodyPr>
          <a:lstStyle/>
          <a:p>
            <a:r>
              <a:rPr lang="en-US" dirty="0">
                <a:solidFill>
                  <a:schemeClr val="bg1"/>
                </a:solidFill>
                <a:hlinkClick r:id="rId6">
                  <a:extLst>
                    <a:ext uri="{A12FA001-AC4F-418D-AE19-62706E023703}">
                      <ahyp:hlinkClr xmlns:ahyp="http://schemas.microsoft.com/office/drawing/2018/hyperlinkcolor" val="tx"/>
                    </a:ext>
                  </a:extLst>
                </a:hlinkClick>
              </a:rPr>
              <a:t>HCC 101 Jeopardy Template(jeopardylabs.com)</a:t>
            </a:r>
            <a:endParaRPr lang="en-US" dirty="0">
              <a:solidFill>
                <a:schemeClr val="bg1"/>
              </a:solidFill>
            </a:endParaRPr>
          </a:p>
        </p:txBody>
      </p:sp>
    </p:spTree>
    <p:extLst>
      <p:ext uri="{BB962C8B-B14F-4D97-AF65-F5344CB8AC3E}">
        <p14:creationId xmlns:p14="http://schemas.microsoft.com/office/powerpoint/2010/main" val="2793223130"/>
      </p:ext>
    </p:extLst>
  </p:cSld>
  <p:clrMapOvr>
    <a:masterClrMapping/>
  </p:clrMapOvr>
  <p:transition spd="slow">
    <p:push dir="u"/>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6A2CAF89-BF2D-4B09-BDE7-5434E453B2BB}"/>
              </a:ext>
            </a:extLst>
          </p:cNvPr>
          <p:cNvPicPr>
            <a:picLocks noChangeAspect="1"/>
          </p:cNvPicPr>
          <p:nvPr/>
        </p:nvPicPr>
        <p:blipFill>
          <a:blip r:embed="rId2"/>
          <a:stretch>
            <a:fillRect/>
          </a:stretch>
        </p:blipFill>
        <p:spPr>
          <a:xfrm>
            <a:off x="1340739" y="0"/>
            <a:ext cx="4176522" cy="5143500"/>
          </a:xfrm>
          <a:prstGeom prst="rect">
            <a:avLst/>
          </a:prstGeom>
        </p:spPr>
      </p:pic>
      <p:sp>
        <p:nvSpPr>
          <p:cNvPr id="2" name="TextBox 1">
            <a:extLst>
              <a:ext uri="{FF2B5EF4-FFF2-40B4-BE49-F238E27FC236}">
                <a16:creationId xmlns:a16="http://schemas.microsoft.com/office/drawing/2014/main" id="{BD0CFAF9-A56D-4327-996C-F757A544F8BE}"/>
              </a:ext>
            </a:extLst>
          </p:cNvPr>
          <p:cNvSpPr txBox="1"/>
          <p:nvPr/>
        </p:nvSpPr>
        <p:spPr>
          <a:xfrm>
            <a:off x="371475" y="385763"/>
            <a:ext cx="6029325" cy="954107"/>
          </a:xfrm>
          <a:prstGeom prst="rect">
            <a:avLst/>
          </a:prstGeom>
          <a:noFill/>
        </p:spPr>
        <p:txBody>
          <a:bodyPr wrap="square" rtlCol="0">
            <a:spAutoFit/>
          </a:bodyPr>
          <a:lstStyle/>
          <a:p>
            <a:pPr algn="ctr"/>
            <a:r>
              <a:rPr lang="en-US" sz="2800" b="1" dirty="0">
                <a:effectLst>
                  <a:outerShdw blurRad="38100" dist="38100" dir="2700000" algn="tl">
                    <a:srgbClr val="000000">
                      <a:alpha val="43137"/>
                    </a:srgbClr>
                  </a:outerShdw>
                </a:effectLst>
              </a:rPr>
              <a:t>Count up your Lego dollars, who received the most?</a:t>
            </a:r>
          </a:p>
        </p:txBody>
      </p:sp>
    </p:spTree>
    <p:extLst>
      <p:ext uri="{BB962C8B-B14F-4D97-AF65-F5344CB8AC3E}">
        <p14:creationId xmlns:p14="http://schemas.microsoft.com/office/powerpoint/2010/main" val="423786135"/>
      </p:ext>
    </p:extLst>
  </p:cSld>
  <p:clrMapOvr>
    <a:masterClrMapping/>
  </p:clrMapOvr>
  <p:transition spd="slow">
    <p:push dir="u"/>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5" name="Picture 4" descr="Picture 4"/>
          <p:cNvPicPr>
            <a:picLocks noChangeAspect="1"/>
          </p:cNvPicPr>
          <p:nvPr/>
        </p:nvPicPr>
        <p:blipFill>
          <a:blip r:embed="rId3"/>
          <a:stretch>
            <a:fillRect/>
          </a:stretch>
        </p:blipFill>
        <p:spPr>
          <a:xfrm>
            <a:off x="0" y="0"/>
            <a:ext cx="6858000" cy="5143500"/>
          </a:xfrm>
          <a:prstGeom prst="rect">
            <a:avLst/>
          </a:prstGeom>
          <a:ln w="12700">
            <a:miter lim="400000"/>
          </a:ln>
        </p:spPr>
      </p:pic>
      <p:sp>
        <p:nvSpPr>
          <p:cNvPr id="714" name="Subtitle 2"/>
          <p:cNvSpPr txBox="1">
            <a:spLocks noGrp="1"/>
          </p:cNvSpPr>
          <p:nvPr>
            <p:ph type="subTitle" sz="quarter" idx="1"/>
          </p:nvPr>
        </p:nvSpPr>
        <p:spPr>
          <a:xfrm>
            <a:off x="460030" y="4624056"/>
            <a:ext cx="5829301" cy="442320"/>
          </a:xfrm>
          <a:prstGeom prst="rect">
            <a:avLst/>
          </a:prstGeom>
          <a:solidFill>
            <a:schemeClr val="tx1"/>
          </a:solidFill>
        </p:spPr>
        <p:txBody>
          <a:bodyPr>
            <a:normAutofit/>
          </a:bodyPr>
          <a:lstStyle/>
          <a:p>
            <a:pPr>
              <a:lnSpc>
                <a:spcPct val="80000"/>
              </a:lnSpc>
              <a:spcBef>
                <a:spcPts val="75"/>
              </a:spcBef>
              <a:defRPr sz="700">
                <a:solidFill>
                  <a:srgbClr val="000000"/>
                </a:solidFill>
              </a:defRPr>
            </a:pPr>
            <a:r>
              <a:rPr lang="en-US" b="1" dirty="0"/>
              <a:t>Special thanks to </a:t>
            </a:r>
            <a:r>
              <a:rPr b="1" dirty="0"/>
              <a:t>Michael </a:t>
            </a:r>
            <a:r>
              <a:rPr b="1" dirty="0" err="1"/>
              <a:t>Bomberger</a:t>
            </a:r>
            <a:r>
              <a:rPr lang="en-US" b="1" dirty="0"/>
              <a:t>, </a:t>
            </a:r>
            <a:r>
              <a:rPr b="1" dirty="0"/>
              <a:t>Chair, NE KS HealthCare Coalition</a:t>
            </a:r>
            <a:r>
              <a:rPr lang="en-US" b="1" dirty="0"/>
              <a:t>, </a:t>
            </a:r>
            <a:r>
              <a:rPr b="1" dirty="0"/>
              <a:t>Director of Business Development and Special Projects</a:t>
            </a:r>
            <a:endParaRPr sz="1350" b="1" dirty="0"/>
          </a:p>
          <a:p>
            <a:pPr>
              <a:lnSpc>
                <a:spcPct val="80000"/>
              </a:lnSpc>
              <a:spcBef>
                <a:spcPts val="75"/>
              </a:spcBef>
              <a:defRPr sz="700">
                <a:solidFill>
                  <a:srgbClr val="000000"/>
                </a:solidFill>
              </a:defRPr>
            </a:pPr>
            <a:r>
              <a:rPr b="1" dirty="0"/>
              <a:t>Community HealthCare System, Inc</a:t>
            </a:r>
            <a:r>
              <a:rPr lang="en-US" b="1" dirty="0"/>
              <a:t>. &amp; Tami Wood, BSN, RN, Healthcare Coalition Partners of Kansas, LLC Co-Owner &amp; NWK HCC Readiness &amp; Response Coordinator for providing some of the content of this presentation. </a:t>
            </a:r>
            <a:endParaRPr b="1" dirty="0"/>
          </a:p>
        </p:txBody>
      </p:sp>
      <p:sp>
        <p:nvSpPr>
          <p:cNvPr id="716" name="Thank you!"/>
          <p:cNvSpPr txBox="1"/>
          <p:nvPr/>
        </p:nvSpPr>
        <p:spPr>
          <a:xfrm>
            <a:off x="1869021" y="2091721"/>
            <a:ext cx="3119955"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34289" rIns="34289">
            <a:spAutoFit/>
          </a:bodyPr>
          <a:lstStyle>
            <a:lvl1pPr>
              <a:defRPr sz="4100">
                <a:solidFill>
                  <a:srgbClr val="011993"/>
                </a:solidFill>
              </a:defRPr>
            </a:lvl1pPr>
          </a:lstStyle>
          <a:p>
            <a:r>
              <a:rPr sz="2400" dirty="0">
                <a:solidFill>
                  <a:schemeClr val="tx1"/>
                </a:solidFill>
                <a:effectLst>
                  <a:outerShdw blurRad="38100" dist="38100" dir="2700000" algn="tl">
                    <a:srgbClr val="000000">
                      <a:alpha val="43137"/>
                    </a:srgbClr>
                  </a:outerShdw>
                </a:effectLst>
              </a:rPr>
              <a:t>Thank you</a:t>
            </a:r>
            <a:r>
              <a:rPr lang="en-US" sz="2400" dirty="0">
                <a:solidFill>
                  <a:schemeClr val="tx1"/>
                </a:solidFill>
                <a:effectLst>
                  <a:outerShdw blurRad="38100" dist="38100" dir="2700000" algn="tl">
                    <a:srgbClr val="000000">
                      <a:alpha val="43137"/>
                    </a:srgbClr>
                  </a:outerShdw>
                </a:effectLst>
              </a:rPr>
              <a:t> for attending </a:t>
            </a:r>
          </a:p>
          <a:p>
            <a:r>
              <a:rPr lang="en-US" sz="2400" dirty="0">
                <a:solidFill>
                  <a:schemeClr val="tx1"/>
                </a:solidFill>
                <a:effectLst>
                  <a:outerShdw blurRad="38100" dist="38100" dir="2700000" algn="tl">
                    <a:srgbClr val="000000">
                      <a:alpha val="43137"/>
                    </a:srgbClr>
                  </a:outerShdw>
                </a:effectLst>
              </a:rPr>
              <a:t>and participating today</a:t>
            </a:r>
            <a:r>
              <a:rPr sz="2400" dirty="0">
                <a:solidFill>
                  <a:schemeClr val="tx1"/>
                </a:solidFill>
                <a:effectLst>
                  <a:outerShdw blurRad="38100" dist="38100" dir="2700000" algn="tl">
                    <a:srgbClr val="000000">
                      <a:alpha val="43137"/>
                    </a:srgbClr>
                  </a:outerShdw>
                </a:effectLst>
              </a:rPr>
              <a:t>!</a:t>
            </a:r>
          </a:p>
        </p:txBody>
      </p:sp>
      <p:sp>
        <p:nvSpPr>
          <p:cNvPr id="713" name="Title 1"/>
          <p:cNvSpPr txBox="1">
            <a:spLocks noGrp="1"/>
          </p:cNvSpPr>
          <p:nvPr>
            <p:ph type="ctrTitle"/>
          </p:nvPr>
        </p:nvSpPr>
        <p:spPr>
          <a:xfrm>
            <a:off x="514349" y="1375411"/>
            <a:ext cx="5829301" cy="676966"/>
          </a:xfrm>
          <a:prstGeom prst="rect">
            <a:avLst/>
          </a:prstGeom>
        </p:spPr>
        <p:txBody>
          <a:bodyPr>
            <a:normAutofit fontScale="90000"/>
          </a:bodyPr>
          <a:lstStyle/>
          <a:p>
            <a:pPr defTabSz="582930">
              <a:defRPr sz="2720" b="1">
                <a:effectLst>
                  <a:outerShdw blurRad="53975" dist="32385" dir="5400000" rotWithShape="0">
                    <a:srgbClr val="000000">
                      <a:alpha val="25000"/>
                    </a:srgbClr>
                  </a:outerShdw>
                </a:effectLst>
              </a:defRPr>
            </a:pPr>
            <a:r>
              <a:rPr dirty="0"/>
              <a:t>Healthcare Coalitions</a:t>
            </a:r>
            <a:r>
              <a:rPr lang="en-US" dirty="0"/>
              <a:t>, learning from </a:t>
            </a:r>
            <a:br>
              <a:rPr dirty="0"/>
            </a:br>
            <a:r>
              <a:rPr lang="en-US" dirty="0"/>
              <a:t>y</a:t>
            </a:r>
            <a:r>
              <a:rPr dirty="0"/>
              <a:t>esterday, </a:t>
            </a:r>
            <a:r>
              <a:rPr lang="en-US" dirty="0"/>
              <a:t>responding t</a:t>
            </a:r>
            <a:r>
              <a:rPr dirty="0"/>
              <a:t>oday, </a:t>
            </a:r>
            <a:r>
              <a:rPr lang="en-US" dirty="0"/>
              <a:t>preparing for t</a:t>
            </a:r>
            <a:r>
              <a:rPr dirty="0"/>
              <a:t>omorrow</a:t>
            </a:r>
            <a:r>
              <a:rPr lang="en-US" dirty="0"/>
              <a:t>.</a:t>
            </a:r>
            <a:r>
              <a:rPr dirty="0"/>
              <a:t> </a:t>
            </a:r>
          </a:p>
        </p:txBody>
      </p:sp>
    </p:spTree>
    <p:extLst>
      <p:ext uri="{BB962C8B-B14F-4D97-AF65-F5344CB8AC3E}">
        <p14:creationId xmlns:p14="http://schemas.microsoft.com/office/powerpoint/2010/main" val="2717321085"/>
      </p:ext>
    </p:extLst>
  </p:cSld>
  <p:clrMapOvr>
    <a:masterClrMapping/>
  </p:clrMapOvr>
  <p:transition spd="slow">
    <p:push dir="u"/>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Down Arrow 7">
            <a:extLst>
              <a:ext uri="{FF2B5EF4-FFF2-40B4-BE49-F238E27FC236}">
                <a16:creationId xmlns:a16="http://schemas.microsoft.com/office/drawing/2014/main" id="{73DE2CFE-42F2-48F0-8706-5264E012B1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18514" y="599412"/>
            <a:ext cx="1650235" cy="1880161"/>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BF29A6E-497E-42C2-9AA9-C0296E680584}"/>
              </a:ext>
            </a:extLst>
          </p:cNvPr>
          <p:cNvSpPr>
            <a:spLocks noGrp="1"/>
          </p:cNvSpPr>
          <p:nvPr>
            <p:ph type="title"/>
          </p:nvPr>
        </p:nvSpPr>
        <p:spPr>
          <a:xfrm>
            <a:off x="543910" y="903081"/>
            <a:ext cx="1501541" cy="1335881"/>
          </a:xfrm>
        </p:spPr>
        <p:txBody>
          <a:bodyPr>
            <a:normAutofit/>
          </a:bodyPr>
          <a:lstStyle/>
          <a:p>
            <a:r>
              <a:rPr lang="en-US" sz="1900">
                <a:solidFill>
                  <a:srgbClr val="FFFFFF"/>
                </a:solidFill>
              </a:rPr>
              <a:t>Contact Information:</a:t>
            </a:r>
          </a:p>
        </p:txBody>
      </p:sp>
      <p:grpSp>
        <p:nvGrpSpPr>
          <p:cNvPr id="9" name="Group 8">
            <a:extLst>
              <a:ext uri="{FF2B5EF4-FFF2-40B4-BE49-F238E27FC236}">
                <a16:creationId xmlns:a16="http://schemas.microsoft.com/office/drawing/2014/main" id="{6351C910-AA34-4EB4-AE58-01DD312D916C}"/>
              </a:ext>
            </a:extLst>
          </p:cNvPr>
          <p:cNvGrpSpPr/>
          <p:nvPr/>
        </p:nvGrpSpPr>
        <p:grpSpPr>
          <a:xfrm>
            <a:off x="1083853" y="684209"/>
            <a:ext cx="449940" cy="389372"/>
            <a:chOff x="1168759" y="431733"/>
            <a:chExt cx="599920" cy="519163"/>
          </a:xfrm>
        </p:grpSpPr>
        <p:grpSp>
          <p:nvGrpSpPr>
            <p:cNvPr id="60" name="Group 59">
              <a:extLst>
                <a:ext uri="{FF2B5EF4-FFF2-40B4-BE49-F238E27FC236}">
                  <a16:creationId xmlns:a16="http://schemas.microsoft.com/office/drawing/2014/main" id="{06770785-DC3E-4642-A5AF-D5174DCAEDD1}"/>
                </a:ext>
              </a:extLst>
            </p:cNvPr>
            <p:cNvGrpSpPr/>
            <p:nvPr/>
          </p:nvGrpSpPr>
          <p:grpSpPr>
            <a:xfrm>
              <a:off x="1168759" y="431733"/>
              <a:ext cx="599920" cy="519163"/>
              <a:chOff x="1168759" y="431733"/>
              <a:chExt cx="599920" cy="519163"/>
            </a:xfrm>
          </p:grpSpPr>
          <p:sp>
            <p:nvSpPr>
              <p:cNvPr id="72" name="Freeform 609">
                <a:extLst>
                  <a:ext uri="{FF2B5EF4-FFF2-40B4-BE49-F238E27FC236}">
                    <a16:creationId xmlns:a16="http://schemas.microsoft.com/office/drawing/2014/main" id="{6835A129-1752-4AF8-ADD9-93580099F841}"/>
                  </a:ext>
                </a:extLst>
              </p:cNvPr>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3" name="Freeform 610">
                <a:extLst>
                  <a:ext uri="{FF2B5EF4-FFF2-40B4-BE49-F238E27FC236}">
                    <a16:creationId xmlns:a16="http://schemas.microsoft.com/office/drawing/2014/main" id="{5A51EB46-4AC7-4884-A76C-6BCB0B9FC9F2}"/>
                  </a:ext>
                </a:extLst>
              </p:cNvPr>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4" name="Freeform 611">
                <a:extLst>
                  <a:ext uri="{FF2B5EF4-FFF2-40B4-BE49-F238E27FC236}">
                    <a16:creationId xmlns:a16="http://schemas.microsoft.com/office/drawing/2014/main" id="{327661D9-07AC-4089-B951-F9EE53CD17C6}"/>
                  </a:ext>
                </a:extLst>
              </p:cNvPr>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1" name="Group 60">
              <a:extLst>
                <a:ext uri="{FF2B5EF4-FFF2-40B4-BE49-F238E27FC236}">
                  <a16:creationId xmlns:a16="http://schemas.microsoft.com/office/drawing/2014/main" id="{4B346D07-71E8-4687-997A-2D6F699279B2}"/>
                </a:ext>
              </a:extLst>
            </p:cNvPr>
            <p:cNvGrpSpPr/>
            <p:nvPr/>
          </p:nvGrpSpPr>
          <p:grpSpPr>
            <a:xfrm>
              <a:off x="1247425" y="443803"/>
              <a:ext cx="379422" cy="192854"/>
              <a:chOff x="1247425" y="443803"/>
              <a:chExt cx="379422" cy="192854"/>
            </a:xfrm>
          </p:grpSpPr>
          <p:grpSp>
            <p:nvGrpSpPr>
              <p:cNvPr id="62" name="Group 61">
                <a:extLst>
                  <a:ext uri="{FF2B5EF4-FFF2-40B4-BE49-F238E27FC236}">
                    <a16:creationId xmlns:a16="http://schemas.microsoft.com/office/drawing/2014/main" id="{8EBF8E63-3D7D-4152-8416-7722276B6FE1}"/>
                  </a:ext>
                </a:extLst>
              </p:cNvPr>
              <p:cNvGrpSpPr/>
              <p:nvPr/>
            </p:nvGrpSpPr>
            <p:grpSpPr>
              <a:xfrm>
                <a:off x="1247425" y="443803"/>
                <a:ext cx="370305" cy="165962"/>
                <a:chOff x="1247425" y="443803"/>
                <a:chExt cx="370305" cy="165962"/>
              </a:xfrm>
            </p:grpSpPr>
            <p:sp>
              <p:nvSpPr>
                <p:cNvPr id="68" name="Freeform 605">
                  <a:extLst>
                    <a:ext uri="{FF2B5EF4-FFF2-40B4-BE49-F238E27FC236}">
                      <a16:creationId xmlns:a16="http://schemas.microsoft.com/office/drawing/2014/main" id="{E95D9D56-97B9-4CEC-9CB8-272ED5F0A5CD}"/>
                    </a:ext>
                  </a:extLst>
                </p:cNvPr>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 name="Freeform 606">
                  <a:extLst>
                    <a:ext uri="{FF2B5EF4-FFF2-40B4-BE49-F238E27FC236}">
                      <a16:creationId xmlns:a16="http://schemas.microsoft.com/office/drawing/2014/main" id="{23BA3C03-DD99-4D52-BD6C-5748EBCAC743}"/>
                    </a:ext>
                  </a:extLst>
                </p:cNvPr>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 name="Freeform 607">
                  <a:extLst>
                    <a:ext uri="{FF2B5EF4-FFF2-40B4-BE49-F238E27FC236}">
                      <a16:creationId xmlns:a16="http://schemas.microsoft.com/office/drawing/2014/main" id="{836480F8-2446-40C6-B5EE-93D74DB81B34}"/>
                    </a:ext>
                  </a:extLst>
                </p:cNvPr>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1" name="Freeform 608">
                  <a:extLst>
                    <a:ext uri="{FF2B5EF4-FFF2-40B4-BE49-F238E27FC236}">
                      <a16:creationId xmlns:a16="http://schemas.microsoft.com/office/drawing/2014/main" id="{8A2050EB-791F-4A0E-AD7B-288FD9360E58}"/>
                    </a:ext>
                  </a:extLst>
                </p:cNvPr>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3" name="Group 62">
                <a:extLst>
                  <a:ext uri="{FF2B5EF4-FFF2-40B4-BE49-F238E27FC236}">
                    <a16:creationId xmlns:a16="http://schemas.microsoft.com/office/drawing/2014/main" id="{E15B2A67-F99D-4187-897C-485B7362CF3E}"/>
                  </a:ext>
                </a:extLst>
              </p:cNvPr>
              <p:cNvGrpSpPr/>
              <p:nvPr/>
            </p:nvGrpSpPr>
            <p:grpSpPr>
              <a:xfrm>
                <a:off x="1253683" y="464408"/>
                <a:ext cx="373164" cy="172249"/>
                <a:chOff x="1253683" y="464408"/>
                <a:chExt cx="373164" cy="172249"/>
              </a:xfrm>
            </p:grpSpPr>
            <p:sp>
              <p:nvSpPr>
                <p:cNvPr id="64" name="Freeform 601">
                  <a:extLst>
                    <a:ext uri="{FF2B5EF4-FFF2-40B4-BE49-F238E27FC236}">
                      <a16:creationId xmlns:a16="http://schemas.microsoft.com/office/drawing/2014/main" id="{F4883F72-4BF8-43E2-8888-F7E40B5E851D}"/>
                    </a:ext>
                  </a:extLst>
                </p:cNvPr>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 name="Freeform 602">
                  <a:extLst>
                    <a:ext uri="{FF2B5EF4-FFF2-40B4-BE49-F238E27FC236}">
                      <a16:creationId xmlns:a16="http://schemas.microsoft.com/office/drawing/2014/main" id="{87D95464-926D-4FAA-B930-A7366A213B49}"/>
                    </a:ext>
                  </a:extLst>
                </p:cNvPr>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6" name="Freeform 603">
                  <a:extLst>
                    <a:ext uri="{FF2B5EF4-FFF2-40B4-BE49-F238E27FC236}">
                      <a16:creationId xmlns:a16="http://schemas.microsoft.com/office/drawing/2014/main" id="{0B49F705-B87E-4A0C-A39C-0A0F6D084D72}"/>
                    </a:ext>
                  </a:extLst>
                </p:cNvPr>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 name="Freeform 604">
                  <a:extLst>
                    <a:ext uri="{FF2B5EF4-FFF2-40B4-BE49-F238E27FC236}">
                      <a16:creationId xmlns:a16="http://schemas.microsoft.com/office/drawing/2014/main" id="{0F945ED2-989A-478F-A17C-7F0EA672624C}"/>
                    </a:ext>
                  </a:extLst>
                </p:cNvPr>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10" name="Group 9">
            <a:extLst>
              <a:ext uri="{FF2B5EF4-FFF2-40B4-BE49-F238E27FC236}">
                <a16:creationId xmlns:a16="http://schemas.microsoft.com/office/drawing/2014/main" id="{66AFB92A-C2C4-4992-83A8-8872109145DF}"/>
              </a:ext>
            </a:extLst>
          </p:cNvPr>
          <p:cNvGrpSpPr/>
          <p:nvPr/>
        </p:nvGrpSpPr>
        <p:grpSpPr>
          <a:xfrm>
            <a:off x="1283935" y="418299"/>
            <a:ext cx="682620" cy="486648"/>
            <a:chOff x="1435534" y="77188"/>
            <a:chExt cx="910160" cy="648864"/>
          </a:xfrm>
        </p:grpSpPr>
        <p:sp>
          <p:nvSpPr>
            <p:cNvPr id="38" name="Freeform 633">
              <a:extLst>
                <a:ext uri="{FF2B5EF4-FFF2-40B4-BE49-F238E27FC236}">
                  <a16:creationId xmlns:a16="http://schemas.microsoft.com/office/drawing/2014/main" id="{3A7F7670-61A0-42EB-A1D9-7B32E0FD4472}"/>
                </a:ext>
              </a:extLst>
            </p:cNvPr>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 name="Freeform 635">
              <a:extLst>
                <a:ext uri="{FF2B5EF4-FFF2-40B4-BE49-F238E27FC236}">
                  <a16:creationId xmlns:a16="http://schemas.microsoft.com/office/drawing/2014/main" id="{55BA45B6-29FE-41EE-AE1A-C257E730D3B0}"/>
                </a:ext>
              </a:extLst>
            </p:cNvPr>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 name="Freeform 636">
              <a:extLst>
                <a:ext uri="{FF2B5EF4-FFF2-40B4-BE49-F238E27FC236}">
                  <a16:creationId xmlns:a16="http://schemas.microsoft.com/office/drawing/2014/main" id="{734436E1-5136-41A0-AF43-BEB84F358E3F}"/>
                </a:ext>
              </a:extLst>
            </p:cNvPr>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1" name="Group 40">
              <a:extLst>
                <a:ext uri="{FF2B5EF4-FFF2-40B4-BE49-F238E27FC236}">
                  <a16:creationId xmlns:a16="http://schemas.microsoft.com/office/drawing/2014/main" id="{21C61082-7673-4C77-BC9E-ACC5AD3CD2C1}"/>
                </a:ext>
              </a:extLst>
            </p:cNvPr>
            <p:cNvGrpSpPr/>
            <p:nvPr/>
          </p:nvGrpSpPr>
          <p:grpSpPr>
            <a:xfrm>
              <a:off x="1614748" y="123689"/>
              <a:ext cx="630670" cy="232160"/>
              <a:chOff x="1614748" y="123689"/>
              <a:chExt cx="630670" cy="232160"/>
            </a:xfrm>
          </p:grpSpPr>
          <p:grpSp>
            <p:nvGrpSpPr>
              <p:cNvPr id="42" name="Group 41">
                <a:extLst>
                  <a:ext uri="{FF2B5EF4-FFF2-40B4-BE49-F238E27FC236}">
                    <a16:creationId xmlns:a16="http://schemas.microsoft.com/office/drawing/2014/main" id="{4D9BC34D-8284-429F-B8B0-568C4E6EEB18}"/>
                  </a:ext>
                </a:extLst>
              </p:cNvPr>
              <p:cNvGrpSpPr/>
              <p:nvPr/>
            </p:nvGrpSpPr>
            <p:grpSpPr>
              <a:xfrm>
                <a:off x="1623648" y="123689"/>
                <a:ext cx="621770" cy="206325"/>
                <a:chOff x="1623648" y="123689"/>
                <a:chExt cx="621770" cy="206325"/>
              </a:xfrm>
            </p:grpSpPr>
            <p:sp>
              <p:nvSpPr>
                <p:cNvPr id="52" name="Freeform 648">
                  <a:extLst>
                    <a:ext uri="{FF2B5EF4-FFF2-40B4-BE49-F238E27FC236}">
                      <a16:creationId xmlns:a16="http://schemas.microsoft.com/office/drawing/2014/main" id="{B8E5D9CE-CACE-4BEB-A70B-780BA3CAD72E}"/>
                    </a:ext>
                  </a:extLst>
                </p:cNvPr>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 name="Freeform 652">
                  <a:extLst>
                    <a:ext uri="{FF2B5EF4-FFF2-40B4-BE49-F238E27FC236}">
                      <a16:creationId xmlns:a16="http://schemas.microsoft.com/office/drawing/2014/main" id="{73FD060A-9512-4522-B49D-10E0680162FD}"/>
                    </a:ext>
                  </a:extLst>
                </p:cNvPr>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 name="Freeform 653">
                  <a:extLst>
                    <a:ext uri="{FF2B5EF4-FFF2-40B4-BE49-F238E27FC236}">
                      <a16:creationId xmlns:a16="http://schemas.microsoft.com/office/drawing/2014/main" id="{384918E6-E33C-4741-BCE6-E8A4F3724EE4}"/>
                    </a:ext>
                  </a:extLst>
                </p:cNvPr>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 name="Freeform 654">
                  <a:extLst>
                    <a:ext uri="{FF2B5EF4-FFF2-40B4-BE49-F238E27FC236}">
                      <a16:creationId xmlns:a16="http://schemas.microsoft.com/office/drawing/2014/main" id="{9FE90D4E-2C57-4B84-879F-291CCCE03CEB}"/>
                    </a:ext>
                  </a:extLst>
                </p:cNvPr>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 name="Freeform 675">
                  <a:extLst>
                    <a:ext uri="{FF2B5EF4-FFF2-40B4-BE49-F238E27FC236}">
                      <a16:creationId xmlns:a16="http://schemas.microsoft.com/office/drawing/2014/main" id="{6103C594-6FB4-4DE7-B45E-C0D6431259D7}"/>
                    </a:ext>
                  </a:extLst>
                </p:cNvPr>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7" name="Freeform 676">
                  <a:extLst>
                    <a:ext uri="{FF2B5EF4-FFF2-40B4-BE49-F238E27FC236}">
                      <a16:creationId xmlns:a16="http://schemas.microsoft.com/office/drawing/2014/main" id="{426EAB76-1532-41F5-9DA9-031DF7D62800}"/>
                    </a:ext>
                  </a:extLst>
                </p:cNvPr>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 name="Freeform 677">
                  <a:extLst>
                    <a:ext uri="{FF2B5EF4-FFF2-40B4-BE49-F238E27FC236}">
                      <a16:creationId xmlns:a16="http://schemas.microsoft.com/office/drawing/2014/main" id="{C07AA316-ACB4-4530-A5F9-F1C7852394DC}"/>
                    </a:ext>
                  </a:extLst>
                </p:cNvPr>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 name="Freeform 678">
                  <a:extLst>
                    <a:ext uri="{FF2B5EF4-FFF2-40B4-BE49-F238E27FC236}">
                      <a16:creationId xmlns:a16="http://schemas.microsoft.com/office/drawing/2014/main" id="{F2968FDC-9CD1-433D-AC42-01D3861D9C87}"/>
                    </a:ext>
                  </a:extLst>
                </p:cNvPr>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3" name="Group 42">
                <a:extLst>
                  <a:ext uri="{FF2B5EF4-FFF2-40B4-BE49-F238E27FC236}">
                    <a16:creationId xmlns:a16="http://schemas.microsoft.com/office/drawing/2014/main" id="{25F2C454-1396-4480-AF72-5EED9296E088}"/>
                  </a:ext>
                </a:extLst>
              </p:cNvPr>
              <p:cNvGrpSpPr/>
              <p:nvPr/>
            </p:nvGrpSpPr>
            <p:grpSpPr>
              <a:xfrm>
                <a:off x="1614748" y="143530"/>
                <a:ext cx="622304" cy="212319"/>
                <a:chOff x="1614748" y="143530"/>
                <a:chExt cx="622304" cy="212319"/>
              </a:xfrm>
            </p:grpSpPr>
            <p:sp>
              <p:nvSpPr>
                <p:cNvPr id="44" name="Freeform 640">
                  <a:extLst>
                    <a:ext uri="{FF2B5EF4-FFF2-40B4-BE49-F238E27FC236}">
                      <a16:creationId xmlns:a16="http://schemas.microsoft.com/office/drawing/2014/main" id="{BF3B0942-76FF-435F-BD22-D34DB1FA2401}"/>
                    </a:ext>
                  </a:extLst>
                </p:cNvPr>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 name="Freeform 641">
                  <a:extLst>
                    <a:ext uri="{FF2B5EF4-FFF2-40B4-BE49-F238E27FC236}">
                      <a16:creationId xmlns:a16="http://schemas.microsoft.com/office/drawing/2014/main" id="{1A0AD749-E8CB-47F6-84C4-42DD28A9C9E1}"/>
                    </a:ext>
                  </a:extLst>
                </p:cNvPr>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 name="Freeform 642">
                  <a:extLst>
                    <a:ext uri="{FF2B5EF4-FFF2-40B4-BE49-F238E27FC236}">
                      <a16:creationId xmlns:a16="http://schemas.microsoft.com/office/drawing/2014/main" id="{03D09054-B384-48EB-BE27-538D63C67211}"/>
                    </a:ext>
                  </a:extLst>
                </p:cNvPr>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 name="Freeform 643">
                  <a:extLst>
                    <a:ext uri="{FF2B5EF4-FFF2-40B4-BE49-F238E27FC236}">
                      <a16:creationId xmlns:a16="http://schemas.microsoft.com/office/drawing/2014/main" id="{9B6B7199-2DAF-48B2-839C-F4F852C17BE7}"/>
                    </a:ext>
                  </a:extLst>
                </p:cNvPr>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 name="Freeform 644">
                  <a:extLst>
                    <a:ext uri="{FF2B5EF4-FFF2-40B4-BE49-F238E27FC236}">
                      <a16:creationId xmlns:a16="http://schemas.microsoft.com/office/drawing/2014/main" id="{6EC70B71-3771-46EB-BFBF-37EAF7C3CC1E}"/>
                    </a:ext>
                  </a:extLst>
                </p:cNvPr>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9" name="Freeform 645">
                  <a:extLst>
                    <a:ext uri="{FF2B5EF4-FFF2-40B4-BE49-F238E27FC236}">
                      <a16:creationId xmlns:a16="http://schemas.microsoft.com/office/drawing/2014/main" id="{8CC25CB3-CD2C-4D18-88E1-8C74AEF8B4A2}"/>
                    </a:ext>
                  </a:extLst>
                </p:cNvPr>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0" name="Freeform 646">
                  <a:extLst>
                    <a:ext uri="{FF2B5EF4-FFF2-40B4-BE49-F238E27FC236}">
                      <a16:creationId xmlns:a16="http://schemas.microsoft.com/office/drawing/2014/main" id="{9F73E4CB-56C0-49D5-8BB9-EA40ADF6EF9B}"/>
                    </a:ext>
                  </a:extLst>
                </p:cNvPr>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1" name="Freeform 647">
                  <a:extLst>
                    <a:ext uri="{FF2B5EF4-FFF2-40B4-BE49-F238E27FC236}">
                      <a16:creationId xmlns:a16="http://schemas.microsoft.com/office/drawing/2014/main" id="{97447E4F-DF0D-4595-994C-B4E67BC37023}"/>
                    </a:ext>
                  </a:extLst>
                </p:cNvPr>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11" name="Group 10">
            <a:extLst>
              <a:ext uri="{FF2B5EF4-FFF2-40B4-BE49-F238E27FC236}">
                <a16:creationId xmlns:a16="http://schemas.microsoft.com/office/drawing/2014/main" id="{2BCC83A2-EFA3-4439-A19D-9613C15FF08C}"/>
              </a:ext>
            </a:extLst>
          </p:cNvPr>
          <p:cNvGrpSpPr/>
          <p:nvPr/>
        </p:nvGrpSpPr>
        <p:grpSpPr>
          <a:xfrm>
            <a:off x="444381" y="347817"/>
            <a:ext cx="577226" cy="683721"/>
            <a:chOff x="316129" y="-16788"/>
            <a:chExt cx="769635" cy="911628"/>
          </a:xfrm>
        </p:grpSpPr>
        <p:sp>
          <p:nvSpPr>
            <p:cNvPr id="12" name="Freeform 681">
              <a:extLst>
                <a:ext uri="{FF2B5EF4-FFF2-40B4-BE49-F238E27FC236}">
                  <a16:creationId xmlns:a16="http://schemas.microsoft.com/office/drawing/2014/main" id="{E31F6923-12C2-4D2B-91BE-7F0639CB409B}"/>
                </a:ext>
              </a:extLst>
            </p:cNvPr>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13" name="Group 12">
              <a:extLst>
                <a:ext uri="{FF2B5EF4-FFF2-40B4-BE49-F238E27FC236}">
                  <a16:creationId xmlns:a16="http://schemas.microsoft.com/office/drawing/2014/main" id="{73056FD2-25F7-4C32-8E5A-5020A05A0EC1}"/>
                </a:ext>
              </a:extLst>
            </p:cNvPr>
            <p:cNvGrpSpPr/>
            <p:nvPr/>
          </p:nvGrpSpPr>
          <p:grpSpPr>
            <a:xfrm>
              <a:off x="316129" y="-16788"/>
              <a:ext cx="769635" cy="833337"/>
              <a:chOff x="316129" y="-16788"/>
              <a:chExt cx="769635" cy="833337"/>
            </a:xfrm>
          </p:grpSpPr>
          <p:sp>
            <p:nvSpPr>
              <p:cNvPr id="14" name="Freeform 683">
                <a:extLst>
                  <a:ext uri="{FF2B5EF4-FFF2-40B4-BE49-F238E27FC236}">
                    <a16:creationId xmlns:a16="http://schemas.microsoft.com/office/drawing/2014/main" id="{CED585CA-6801-499B-AEF4-B8C093B6A1D8}"/>
                  </a:ext>
                </a:extLst>
              </p:cNvPr>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15" name="Group 14">
                <a:extLst>
                  <a:ext uri="{FF2B5EF4-FFF2-40B4-BE49-F238E27FC236}">
                    <a16:creationId xmlns:a16="http://schemas.microsoft.com/office/drawing/2014/main" id="{EEA90B31-1C1F-41A2-B21A-19AAB6A023EC}"/>
                  </a:ext>
                </a:extLst>
              </p:cNvPr>
              <p:cNvGrpSpPr/>
              <p:nvPr/>
            </p:nvGrpSpPr>
            <p:grpSpPr>
              <a:xfrm>
                <a:off x="645038" y="-16788"/>
                <a:ext cx="440726" cy="833337"/>
                <a:chOff x="645038" y="-16788"/>
                <a:chExt cx="440726" cy="833337"/>
              </a:xfrm>
            </p:grpSpPr>
            <p:sp>
              <p:nvSpPr>
                <p:cNvPr id="16" name="Freeform 685">
                  <a:extLst>
                    <a:ext uri="{FF2B5EF4-FFF2-40B4-BE49-F238E27FC236}">
                      <a16:creationId xmlns:a16="http://schemas.microsoft.com/office/drawing/2014/main" id="{36E25302-2F81-4DAE-9B2F-71BB0B0B3A5D}"/>
                    </a:ext>
                  </a:extLst>
                </p:cNvPr>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17" name="Group 16">
                  <a:extLst>
                    <a:ext uri="{FF2B5EF4-FFF2-40B4-BE49-F238E27FC236}">
                      <a16:creationId xmlns:a16="http://schemas.microsoft.com/office/drawing/2014/main" id="{1F57EE6C-C63E-487D-AE3B-43407D8CA0DF}"/>
                    </a:ext>
                  </a:extLst>
                </p:cNvPr>
                <p:cNvGrpSpPr/>
                <p:nvPr/>
              </p:nvGrpSpPr>
              <p:grpSpPr>
                <a:xfrm>
                  <a:off x="645038" y="126103"/>
                  <a:ext cx="440726" cy="517098"/>
                  <a:chOff x="645038" y="126103"/>
                  <a:chExt cx="440726" cy="517098"/>
                </a:xfrm>
              </p:grpSpPr>
              <p:grpSp>
                <p:nvGrpSpPr>
                  <p:cNvPr id="18" name="Group 17">
                    <a:extLst>
                      <a:ext uri="{FF2B5EF4-FFF2-40B4-BE49-F238E27FC236}">
                        <a16:creationId xmlns:a16="http://schemas.microsoft.com/office/drawing/2014/main" id="{C16DC0D9-3A33-4002-B14E-6CAC4A926891}"/>
                      </a:ext>
                    </a:extLst>
                  </p:cNvPr>
                  <p:cNvGrpSpPr/>
                  <p:nvPr/>
                </p:nvGrpSpPr>
                <p:grpSpPr>
                  <a:xfrm>
                    <a:off x="668087" y="126103"/>
                    <a:ext cx="417677" cy="502494"/>
                    <a:chOff x="668087" y="126103"/>
                    <a:chExt cx="417677" cy="502494"/>
                  </a:xfrm>
                </p:grpSpPr>
                <p:sp>
                  <p:nvSpPr>
                    <p:cNvPr id="29" name="Freeform 697">
                      <a:extLst>
                        <a:ext uri="{FF2B5EF4-FFF2-40B4-BE49-F238E27FC236}">
                          <a16:creationId xmlns:a16="http://schemas.microsoft.com/office/drawing/2014/main" id="{B7A211B3-73F9-428C-93CD-F344DF24DA2F}"/>
                        </a:ext>
                      </a:extLst>
                    </p:cNvPr>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 name="Freeform 698">
                      <a:extLst>
                        <a:ext uri="{FF2B5EF4-FFF2-40B4-BE49-F238E27FC236}">
                          <a16:creationId xmlns:a16="http://schemas.microsoft.com/office/drawing/2014/main" id="{CA94009C-4A1F-42AF-BDA0-7DC4C723F9DE}"/>
                        </a:ext>
                      </a:extLst>
                    </p:cNvPr>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 name="Freeform 699">
                      <a:extLst>
                        <a:ext uri="{FF2B5EF4-FFF2-40B4-BE49-F238E27FC236}">
                          <a16:creationId xmlns:a16="http://schemas.microsoft.com/office/drawing/2014/main" id="{FC5FD9D9-ACD7-41A2-A0F4-10B81491004D}"/>
                        </a:ext>
                      </a:extLst>
                    </p:cNvPr>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 name="Freeform 700">
                      <a:extLst>
                        <a:ext uri="{FF2B5EF4-FFF2-40B4-BE49-F238E27FC236}">
                          <a16:creationId xmlns:a16="http://schemas.microsoft.com/office/drawing/2014/main" id="{732911A3-9D1D-4B45-A247-1DC6047F6F24}"/>
                        </a:ext>
                      </a:extLst>
                    </p:cNvPr>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 name="Freeform 701">
                      <a:extLst>
                        <a:ext uri="{FF2B5EF4-FFF2-40B4-BE49-F238E27FC236}">
                          <a16:creationId xmlns:a16="http://schemas.microsoft.com/office/drawing/2014/main" id="{5D84719E-1D34-47B4-A9E7-7E4313F31BBA}"/>
                        </a:ext>
                      </a:extLst>
                    </p:cNvPr>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 name="Freeform 702">
                      <a:extLst>
                        <a:ext uri="{FF2B5EF4-FFF2-40B4-BE49-F238E27FC236}">
                          <a16:creationId xmlns:a16="http://schemas.microsoft.com/office/drawing/2014/main" id="{9C88AB70-AFDD-4EDB-ABE5-4C9A86F9B6B0}"/>
                        </a:ext>
                      </a:extLst>
                    </p:cNvPr>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 name="Freeform 703">
                      <a:extLst>
                        <a:ext uri="{FF2B5EF4-FFF2-40B4-BE49-F238E27FC236}">
                          <a16:creationId xmlns:a16="http://schemas.microsoft.com/office/drawing/2014/main" id="{B0E715C9-61FF-464B-B998-D1523966C6EF}"/>
                        </a:ext>
                      </a:extLst>
                    </p:cNvPr>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 name="Freeform 704">
                      <a:extLst>
                        <a:ext uri="{FF2B5EF4-FFF2-40B4-BE49-F238E27FC236}">
                          <a16:creationId xmlns:a16="http://schemas.microsoft.com/office/drawing/2014/main" id="{A88DC530-AE33-4BE8-87AA-0C5EBF9F70F9}"/>
                        </a:ext>
                      </a:extLst>
                    </p:cNvPr>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9" name="Group 18">
                    <a:extLst>
                      <a:ext uri="{FF2B5EF4-FFF2-40B4-BE49-F238E27FC236}">
                        <a16:creationId xmlns:a16="http://schemas.microsoft.com/office/drawing/2014/main" id="{8EAD7D84-99D5-4C01-929B-DBEE52FCBF3C}"/>
                      </a:ext>
                    </a:extLst>
                  </p:cNvPr>
                  <p:cNvGrpSpPr/>
                  <p:nvPr/>
                </p:nvGrpSpPr>
                <p:grpSpPr>
                  <a:xfrm>
                    <a:off x="645038" y="141408"/>
                    <a:ext cx="425857" cy="501793"/>
                    <a:chOff x="645038" y="141408"/>
                    <a:chExt cx="425857" cy="501793"/>
                  </a:xfrm>
                </p:grpSpPr>
                <p:sp>
                  <p:nvSpPr>
                    <p:cNvPr id="20" name="Freeform 689">
                      <a:extLst>
                        <a:ext uri="{FF2B5EF4-FFF2-40B4-BE49-F238E27FC236}">
                          <a16:creationId xmlns:a16="http://schemas.microsoft.com/office/drawing/2014/main" id="{3C8D9D8E-45E4-4783-B0DB-A92BA54C296F}"/>
                        </a:ext>
                      </a:extLst>
                    </p:cNvPr>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 name="Freeform 690">
                      <a:extLst>
                        <a:ext uri="{FF2B5EF4-FFF2-40B4-BE49-F238E27FC236}">
                          <a16:creationId xmlns:a16="http://schemas.microsoft.com/office/drawing/2014/main" id="{3AB7DBD8-B30F-4746-8E02-90151E15AAB0}"/>
                        </a:ext>
                      </a:extLst>
                    </p:cNvPr>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 name="Freeform 691">
                      <a:extLst>
                        <a:ext uri="{FF2B5EF4-FFF2-40B4-BE49-F238E27FC236}">
                          <a16:creationId xmlns:a16="http://schemas.microsoft.com/office/drawing/2014/main" id="{8F8533D8-FC6F-487F-81A5-9C57B4D5A886}"/>
                        </a:ext>
                      </a:extLst>
                    </p:cNvPr>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 name="Freeform 692">
                      <a:extLst>
                        <a:ext uri="{FF2B5EF4-FFF2-40B4-BE49-F238E27FC236}">
                          <a16:creationId xmlns:a16="http://schemas.microsoft.com/office/drawing/2014/main" id="{C2084E5A-D1E0-42C2-B8C7-F446516DC606}"/>
                        </a:ext>
                      </a:extLst>
                    </p:cNvPr>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 name="Freeform 693">
                      <a:extLst>
                        <a:ext uri="{FF2B5EF4-FFF2-40B4-BE49-F238E27FC236}">
                          <a16:creationId xmlns:a16="http://schemas.microsoft.com/office/drawing/2014/main" id="{3C582F12-545D-478A-BA29-D15469C5CD02}"/>
                        </a:ext>
                      </a:extLst>
                    </p:cNvPr>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 name="Freeform 694">
                      <a:extLst>
                        <a:ext uri="{FF2B5EF4-FFF2-40B4-BE49-F238E27FC236}">
                          <a16:creationId xmlns:a16="http://schemas.microsoft.com/office/drawing/2014/main" id="{7422CB43-8929-4910-B624-046E5130D3CE}"/>
                        </a:ext>
                      </a:extLst>
                    </p:cNvPr>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 name="Freeform 695">
                      <a:extLst>
                        <a:ext uri="{FF2B5EF4-FFF2-40B4-BE49-F238E27FC236}">
                          <a16:creationId xmlns:a16="http://schemas.microsoft.com/office/drawing/2014/main" id="{1ADC87DD-7840-4987-AA40-0F4689CA03D0}"/>
                        </a:ext>
                      </a:extLst>
                    </p:cNvPr>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 name="Freeform 696">
                      <a:extLst>
                        <a:ext uri="{FF2B5EF4-FFF2-40B4-BE49-F238E27FC236}">
                          <a16:creationId xmlns:a16="http://schemas.microsoft.com/office/drawing/2014/main" id="{A99CC31A-D731-4EDF-A665-5B2C397E0307}"/>
                        </a:ext>
                      </a:extLst>
                    </p:cNvPr>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
        <p:nvSpPr>
          <p:cNvPr id="7" name="Content Placeholder 6">
            <a:extLst>
              <a:ext uri="{FF2B5EF4-FFF2-40B4-BE49-F238E27FC236}">
                <a16:creationId xmlns:a16="http://schemas.microsoft.com/office/drawing/2014/main" id="{C3AC9BAA-24F7-41D7-904F-704975E17220}"/>
              </a:ext>
            </a:extLst>
          </p:cNvPr>
          <p:cNvSpPr>
            <a:spLocks noGrp="1"/>
          </p:cNvSpPr>
          <p:nvPr>
            <p:ph idx="1"/>
          </p:nvPr>
        </p:nvSpPr>
        <p:spPr>
          <a:xfrm>
            <a:off x="2283712" y="2638176"/>
            <a:ext cx="3907193" cy="1954316"/>
          </a:xfrm>
        </p:spPr>
        <p:txBody>
          <a:bodyPr/>
          <a:lstStyle/>
          <a:p>
            <a:endParaRPr lang="en-US"/>
          </a:p>
        </p:txBody>
      </p:sp>
    </p:spTree>
    <p:extLst>
      <p:ext uri="{BB962C8B-B14F-4D97-AF65-F5344CB8AC3E}">
        <p14:creationId xmlns:p14="http://schemas.microsoft.com/office/powerpoint/2010/main" val="2044447657"/>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4" name="Group 204"/>
          <p:cNvGrpSpPr>
            <a:grpSpLocks/>
          </p:cNvGrpSpPr>
          <p:nvPr/>
        </p:nvGrpSpPr>
        <p:grpSpPr bwMode="auto">
          <a:xfrm>
            <a:off x="2786785" y="3604537"/>
            <a:ext cx="1306760" cy="952206"/>
            <a:chOff x="3658" y="852"/>
            <a:chExt cx="1986" cy="1447"/>
          </a:xfrm>
        </p:grpSpPr>
        <p:sp>
          <p:nvSpPr>
            <p:cNvPr id="425" name="Freeform 4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6" name="Freeform 4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7" name="Freeform 4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8" name="Freeform 4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9" name="Freeform 4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0" name="Freeform 4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1" name="Freeform 4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2" name="Freeform 4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3" name="Freeform 4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4" name="Freeform 4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5" name="Freeform 4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6" name="Freeform 4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7" name="Freeform 4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8" name="Freeform 4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9" name="Freeform 4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0" name="Freeform 4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1" name="Freeform 4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2" name="Freeform 4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3" name="Freeform 4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44" name="Group 204"/>
          <p:cNvGrpSpPr>
            <a:grpSpLocks/>
          </p:cNvGrpSpPr>
          <p:nvPr/>
        </p:nvGrpSpPr>
        <p:grpSpPr bwMode="auto">
          <a:xfrm>
            <a:off x="3737149" y="3898030"/>
            <a:ext cx="1306760" cy="952206"/>
            <a:chOff x="3658" y="852"/>
            <a:chExt cx="1986" cy="1447"/>
          </a:xfrm>
        </p:grpSpPr>
        <p:sp>
          <p:nvSpPr>
            <p:cNvPr id="445" name="Freeform 44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6" name="Freeform 44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7" name="Freeform 44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8" name="Freeform 44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9" name="Freeform 44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0" name="Freeform 44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1" name="Freeform 45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2" name="Freeform 45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3" name="Freeform 45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4" name="Freeform 45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5" name="Freeform 45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6" name="Freeform 45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7" name="Freeform 45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8" name="Freeform 45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9" name="Freeform 45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0" name="Freeform 45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1" name="Freeform 46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2" name="Freeform 46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3" name="Freeform 46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sp>
        <p:nvSpPr>
          <p:cNvPr id="164" name="TextBox 163"/>
          <p:cNvSpPr txBox="1"/>
          <p:nvPr/>
        </p:nvSpPr>
        <p:spPr>
          <a:xfrm>
            <a:off x="252074" y="1520910"/>
            <a:ext cx="6410325" cy="2385268"/>
          </a:xfrm>
          <a:prstGeom prst="rect">
            <a:avLst/>
          </a:prstGeom>
          <a:noFill/>
        </p:spPr>
        <p:txBody>
          <a:bodyPr wrap="square" rtlCol="0">
            <a:spAutoFit/>
          </a:bodyPr>
          <a:lstStyle/>
          <a:p>
            <a:r>
              <a:rPr lang="en-US" sz="1400" dirty="0"/>
              <a:t>After the 911 attacks, </a:t>
            </a:r>
            <a:r>
              <a:rPr lang="en-US" sz="1400" b="1" dirty="0">
                <a:solidFill>
                  <a:srgbClr val="FF0000"/>
                </a:solidFill>
              </a:rPr>
              <a:t>the Hospital Preparedness Program (HPP) </a:t>
            </a:r>
            <a:r>
              <a:rPr lang="en-US" sz="1400" dirty="0"/>
              <a:t>was started in 2002. The program began directly funding from Health &amp; Human Services to hospitals for establishing regional partnerships,  purchasing equipment and supplies, including personal protective equipment, mobile medical units, and pharmaceutical caches. </a:t>
            </a:r>
          </a:p>
          <a:p>
            <a:r>
              <a:rPr lang="en-US" sz="1400" b="1" dirty="0">
                <a:solidFill>
                  <a:srgbClr val="FF0000"/>
                </a:solidFill>
              </a:rPr>
              <a:t>The Public Health Emergency Preparedness (PHEP) Program </a:t>
            </a:r>
            <a:r>
              <a:rPr lang="en-US" sz="1400" dirty="0"/>
              <a:t>began at the same time funded by the Center of Disease Control and focused on: Community Resilience, Bioterrorism Surveillance, Incident Management System, Information Management Systems, Countermeasures and Mitigation and Surge Management. </a:t>
            </a:r>
          </a:p>
          <a:p>
            <a:endParaRPr lang="en-US" sz="1400" dirty="0"/>
          </a:p>
          <a:p>
            <a:endParaRPr lang="en-US" sz="1400" dirty="0"/>
          </a:p>
          <a:p>
            <a:endParaRPr lang="en-US" sz="900" dirty="0"/>
          </a:p>
        </p:txBody>
      </p:sp>
      <p:sp>
        <p:nvSpPr>
          <p:cNvPr id="168" name="TextBox 167"/>
          <p:cNvSpPr txBox="1"/>
          <p:nvPr/>
        </p:nvSpPr>
        <p:spPr>
          <a:xfrm>
            <a:off x="1667014" y="3936516"/>
            <a:ext cx="1251743" cy="307777"/>
          </a:xfrm>
          <a:prstGeom prst="rect">
            <a:avLst/>
          </a:prstGeom>
          <a:noFill/>
        </p:spPr>
        <p:txBody>
          <a:bodyPr wrap="square" rtlCol="0">
            <a:spAutoFit/>
          </a:bodyPr>
          <a:lstStyle/>
          <a:p>
            <a:r>
              <a:rPr lang="en-US" sz="1400" b="1" dirty="0"/>
              <a:t>2002 - 2011</a:t>
            </a:r>
          </a:p>
        </p:txBody>
      </p:sp>
      <p:sp>
        <p:nvSpPr>
          <p:cNvPr id="3" name="Right Arrow 2"/>
          <p:cNvSpPr/>
          <p:nvPr/>
        </p:nvSpPr>
        <p:spPr>
          <a:xfrm>
            <a:off x="1647700" y="3955812"/>
            <a:ext cx="1088092" cy="303354"/>
          </a:xfrm>
          <a:prstGeom prst="rightArrow">
            <a:avLst>
              <a:gd name="adj1" fmla="val 72174"/>
              <a:gd name="adj2" fmla="val 63304"/>
            </a:avLst>
          </a:prstGeom>
          <a:solidFill>
            <a:schemeClr val="tx1">
              <a:lumMod val="75000"/>
              <a:alpha val="54000"/>
            </a:schemeClr>
          </a:solidFill>
          <a:ln>
            <a:gradFill>
              <a:gsLst>
                <a:gs pos="0">
                  <a:schemeClr val="accent1">
                    <a:lumMod val="5000"/>
                    <a:lumOff val="95000"/>
                  </a:schemeClr>
                </a:gs>
                <a:gs pos="74000">
                  <a:schemeClr val="bg2">
                    <a:lumMod val="20000"/>
                    <a:lumOff val="80000"/>
                  </a:schemeClr>
                </a:gs>
                <a:gs pos="83000">
                  <a:schemeClr val="bg2">
                    <a:lumMod val="40000"/>
                    <a:lumOff val="60000"/>
                  </a:schemeClr>
                </a:gs>
                <a:gs pos="100000">
                  <a:schemeClr val="bg2">
                    <a:lumMod val="20000"/>
                    <a:lumOff val="8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dirty="0"/>
          </a:p>
        </p:txBody>
      </p:sp>
      <p:grpSp>
        <p:nvGrpSpPr>
          <p:cNvPr id="240" name="Group 239">
            <a:extLst>
              <a:ext uri="{FF2B5EF4-FFF2-40B4-BE49-F238E27FC236}">
                <a16:creationId xmlns:a16="http://schemas.microsoft.com/office/drawing/2014/main" id="{BB67CFBC-A8F5-488F-AD11-19B6BCFFD849}"/>
              </a:ext>
            </a:extLst>
          </p:cNvPr>
          <p:cNvGrpSpPr/>
          <p:nvPr/>
        </p:nvGrpSpPr>
        <p:grpSpPr>
          <a:xfrm>
            <a:off x="1872337" y="141683"/>
            <a:ext cx="5214263" cy="1107996"/>
            <a:chOff x="2496446" y="99541"/>
            <a:chExt cx="6952351" cy="674596"/>
          </a:xfrm>
        </p:grpSpPr>
        <p:sp>
          <p:nvSpPr>
            <p:cNvPr id="241" name="Parallelogram 240"/>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242" name="TextBox 241"/>
            <p:cNvSpPr txBox="1"/>
            <p:nvPr/>
          </p:nvSpPr>
          <p:spPr>
            <a:xfrm>
              <a:off x="2844797" y="99541"/>
              <a:ext cx="6038399" cy="674596"/>
            </a:xfrm>
            <a:prstGeom prst="rect">
              <a:avLst/>
            </a:prstGeom>
            <a:noFill/>
          </p:spPr>
          <p:txBody>
            <a:bodyPr wrap="square" lIns="0" tIns="0" rIns="0" bIns="0" rtlCol="0" anchor="ctr" anchorCtr="0">
              <a:spAutoFit/>
            </a:bodyPr>
            <a:lstStyle/>
            <a:p>
              <a:pPr algn="r"/>
              <a:r>
                <a:rPr lang="en-US" sz="3600" i="1" dirty="0"/>
                <a:t>A Historical Perspective Continued:</a:t>
              </a:r>
            </a:p>
          </p:txBody>
        </p:sp>
      </p:grpSp>
      <p:grpSp>
        <p:nvGrpSpPr>
          <p:cNvPr id="243" name="Group 242">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244" name="Group 243">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256" name="Freeform 25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7" name="Freeform 25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8" name="Freeform 25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5" name="Group 244">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246" name="Group 245">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252" name="Freeform 25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3" name="Freeform 25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4" name="Freeform 25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5" name="Freeform 25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7" name="Group 246">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248" name="Freeform 24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9" name="Freeform 24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0" name="Freeform 24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1" name="Freeform 25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259" name="Group 258">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260" name="Freeform 25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1" name="Freeform 26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2" name="Freeform 26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63" name="Group 262">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264" name="Group 263">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274" name="Freeform 27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5" name="Freeform 27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6" name="Freeform 27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7" name="Freeform 27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8" name="Freeform 27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7" name="Freeform 31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8" name="Freeform 31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9" name="Freeform 31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65" name="Group 264">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266" name="Freeform 26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7" name="Freeform 26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8" name="Freeform 26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9" name="Freeform 26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0" name="Freeform 26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1" name="Freeform 27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2" name="Freeform 27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3" name="Freeform 27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20" name="Group 319">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321" name="Freeform 320"/>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4" name="Group 463">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465" name="Freeform 46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6" name="Group 465">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467" name="Freeform 46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8" name="Group 467">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469" name="Group 468">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479" name="Freeform 47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0" name="Freeform 47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1" name="Freeform 48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2" name="Freeform 48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3" name="Freeform 48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4" name="Freeform 48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5" name="Freeform 48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6" name="Freeform 48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70" name="Group 469">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471" name="Freeform 47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2" name="Freeform 47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3" name="Freeform 47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4" name="Freeform 47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5" name="Freeform 47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6" name="Freeform 47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7" name="Freeform 47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8" name="Freeform 47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24579236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additive="base">
                                        <p:cTn id="7" dur="1000" fill="hold"/>
                                        <p:tgtEl>
                                          <p:spTgt spid="243"/>
                                        </p:tgtEl>
                                        <p:attrNameLst>
                                          <p:attrName>ppt_x</p:attrName>
                                        </p:attrNameLst>
                                      </p:cBhvr>
                                      <p:tavLst>
                                        <p:tav tm="0">
                                          <p:val>
                                            <p:strVal val="#ppt_x"/>
                                          </p:val>
                                        </p:tav>
                                        <p:tav tm="100000">
                                          <p:val>
                                            <p:strVal val="#ppt_x"/>
                                          </p:val>
                                        </p:tav>
                                      </p:tavLst>
                                    </p:anim>
                                    <p:anim calcmode="lin" valueType="num">
                                      <p:cBhvr additive="base">
                                        <p:cTn id="8" dur="1000" fill="hold"/>
                                        <p:tgtEl>
                                          <p:spTgt spid="24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43"/>
                                        </p:tgtEl>
                                        <p:attrNameLst>
                                          <p:attrName>r</p:attrName>
                                        </p:attrNameLst>
                                      </p:cBhvr>
                                    </p:animRot>
                                    <p:animRot by="-240000">
                                      <p:cBhvr>
                                        <p:cTn id="11" dur="200" fill="hold">
                                          <p:stCondLst>
                                            <p:cond delay="200"/>
                                          </p:stCondLst>
                                        </p:cTn>
                                        <p:tgtEl>
                                          <p:spTgt spid="243"/>
                                        </p:tgtEl>
                                        <p:attrNameLst>
                                          <p:attrName>r</p:attrName>
                                        </p:attrNameLst>
                                      </p:cBhvr>
                                    </p:animRot>
                                    <p:animRot by="240000">
                                      <p:cBhvr>
                                        <p:cTn id="12" dur="200" fill="hold">
                                          <p:stCondLst>
                                            <p:cond delay="400"/>
                                          </p:stCondLst>
                                        </p:cTn>
                                        <p:tgtEl>
                                          <p:spTgt spid="243"/>
                                        </p:tgtEl>
                                        <p:attrNameLst>
                                          <p:attrName>r</p:attrName>
                                        </p:attrNameLst>
                                      </p:cBhvr>
                                    </p:animRot>
                                    <p:animRot by="-240000">
                                      <p:cBhvr>
                                        <p:cTn id="13" dur="200" fill="hold">
                                          <p:stCondLst>
                                            <p:cond delay="600"/>
                                          </p:stCondLst>
                                        </p:cTn>
                                        <p:tgtEl>
                                          <p:spTgt spid="243"/>
                                        </p:tgtEl>
                                        <p:attrNameLst>
                                          <p:attrName>r</p:attrName>
                                        </p:attrNameLst>
                                      </p:cBhvr>
                                    </p:animRot>
                                    <p:animRot by="120000">
                                      <p:cBhvr>
                                        <p:cTn id="14" dur="200" fill="hold">
                                          <p:stCondLst>
                                            <p:cond delay="800"/>
                                          </p:stCondLst>
                                        </p:cTn>
                                        <p:tgtEl>
                                          <p:spTgt spid="24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59"/>
                                        </p:tgtEl>
                                        <p:attrNameLst>
                                          <p:attrName>style.visibility</p:attrName>
                                        </p:attrNameLst>
                                      </p:cBhvr>
                                      <p:to>
                                        <p:strVal val="visible"/>
                                      </p:to>
                                    </p:set>
                                    <p:anim calcmode="lin" valueType="num">
                                      <p:cBhvr additive="base">
                                        <p:cTn id="17" dur="1000" fill="hold"/>
                                        <p:tgtEl>
                                          <p:spTgt spid="259"/>
                                        </p:tgtEl>
                                        <p:attrNameLst>
                                          <p:attrName>ppt_x</p:attrName>
                                        </p:attrNameLst>
                                      </p:cBhvr>
                                      <p:tavLst>
                                        <p:tav tm="0">
                                          <p:val>
                                            <p:strVal val="#ppt_x"/>
                                          </p:val>
                                        </p:tav>
                                        <p:tav tm="100000">
                                          <p:val>
                                            <p:strVal val="#ppt_x"/>
                                          </p:val>
                                        </p:tav>
                                      </p:tavLst>
                                    </p:anim>
                                    <p:anim calcmode="lin" valueType="num">
                                      <p:cBhvr additive="base">
                                        <p:cTn id="18" dur="1000" fill="hold"/>
                                        <p:tgtEl>
                                          <p:spTgt spid="25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59"/>
                                        </p:tgtEl>
                                        <p:attrNameLst>
                                          <p:attrName>r</p:attrName>
                                        </p:attrNameLst>
                                      </p:cBhvr>
                                    </p:animRot>
                                    <p:animRot by="-240000">
                                      <p:cBhvr>
                                        <p:cTn id="21" dur="200" fill="hold">
                                          <p:stCondLst>
                                            <p:cond delay="200"/>
                                          </p:stCondLst>
                                        </p:cTn>
                                        <p:tgtEl>
                                          <p:spTgt spid="259"/>
                                        </p:tgtEl>
                                        <p:attrNameLst>
                                          <p:attrName>r</p:attrName>
                                        </p:attrNameLst>
                                      </p:cBhvr>
                                    </p:animRot>
                                    <p:animRot by="240000">
                                      <p:cBhvr>
                                        <p:cTn id="22" dur="200" fill="hold">
                                          <p:stCondLst>
                                            <p:cond delay="400"/>
                                          </p:stCondLst>
                                        </p:cTn>
                                        <p:tgtEl>
                                          <p:spTgt spid="259"/>
                                        </p:tgtEl>
                                        <p:attrNameLst>
                                          <p:attrName>r</p:attrName>
                                        </p:attrNameLst>
                                      </p:cBhvr>
                                    </p:animRot>
                                    <p:animRot by="-240000">
                                      <p:cBhvr>
                                        <p:cTn id="23" dur="200" fill="hold">
                                          <p:stCondLst>
                                            <p:cond delay="600"/>
                                          </p:stCondLst>
                                        </p:cTn>
                                        <p:tgtEl>
                                          <p:spTgt spid="259"/>
                                        </p:tgtEl>
                                        <p:attrNameLst>
                                          <p:attrName>r</p:attrName>
                                        </p:attrNameLst>
                                      </p:cBhvr>
                                    </p:animRot>
                                    <p:animRot by="120000">
                                      <p:cBhvr>
                                        <p:cTn id="24" dur="200" fill="hold">
                                          <p:stCondLst>
                                            <p:cond delay="800"/>
                                          </p:stCondLst>
                                        </p:cTn>
                                        <p:tgtEl>
                                          <p:spTgt spid="25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20"/>
                                        </p:tgtEl>
                                        <p:attrNameLst>
                                          <p:attrName>style.visibility</p:attrName>
                                        </p:attrNameLst>
                                      </p:cBhvr>
                                      <p:to>
                                        <p:strVal val="visible"/>
                                      </p:to>
                                    </p:set>
                                    <p:anim calcmode="lin" valueType="num">
                                      <p:cBhvr additive="base">
                                        <p:cTn id="27" dur="1000" fill="hold"/>
                                        <p:tgtEl>
                                          <p:spTgt spid="320"/>
                                        </p:tgtEl>
                                        <p:attrNameLst>
                                          <p:attrName>ppt_x</p:attrName>
                                        </p:attrNameLst>
                                      </p:cBhvr>
                                      <p:tavLst>
                                        <p:tav tm="0">
                                          <p:val>
                                            <p:strVal val="#ppt_x"/>
                                          </p:val>
                                        </p:tav>
                                        <p:tav tm="100000">
                                          <p:val>
                                            <p:strVal val="#ppt_x"/>
                                          </p:val>
                                        </p:tav>
                                      </p:tavLst>
                                    </p:anim>
                                    <p:anim calcmode="lin" valueType="num">
                                      <p:cBhvr additive="base">
                                        <p:cTn id="28" dur="1000" fill="hold"/>
                                        <p:tgtEl>
                                          <p:spTgt spid="32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20"/>
                                        </p:tgtEl>
                                        <p:attrNameLst>
                                          <p:attrName>r</p:attrName>
                                        </p:attrNameLst>
                                      </p:cBhvr>
                                    </p:animRot>
                                    <p:animRot by="-240000">
                                      <p:cBhvr>
                                        <p:cTn id="31" dur="200" fill="hold">
                                          <p:stCondLst>
                                            <p:cond delay="200"/>
                                          </p:stCondLst>
                                        </p:cTn>
                                        <p:tgtEl>
                                          <p:spTgt spid="320"/>
                                        </p:tgtEl>
                                        <p:attrNameLst>
                                          <p:attrName>r</p:attrName>
                                        </p:attrNameLst>
                                      </p:cBhvr>
                                    </p:animRot>
                                    <p:animRot by="240000">
                                      <p:cBhvr>
                                        <p:cTn id="32" dur="200" fill="hold">
                                          <p:stCondLst>
                                            <p:cond delay="400"/>
                                          </p:stCondLst>
                                        </p:cTn>
                                        <p:tgtEl>
                                          <p:spTgt spid="320"/>
                                        </p:tgtEl>
                                        <p:attrNameLst>
                                          <p:attrName>r</p:attrName>
                                        </p:attrNameLst>
                                      </p:cBhvr>
                                    </p:animRot>
                                    <p:animRot by="-240000">
                                      <p:cBhvr>
                                        <p:cTn id="33" dur="200" fill="hold">
                                          <p:stCondLst>
                                            <p:cond delay="600"/>
                                          </p:stCondLst>
                                        </p:cTn>
                                        <p:tgtEl>
                                          <p:spTgt spid="320"/>
                                        </p:tgtEl>
                                        <p:attrNameLst>
                                          <p:attrName>r</p:attrName>
                                        </p:attrNameLst>
                                      </p:cBhvr>
                                    </p:animRot>
                                    <p:animRot by="120000">
                                      <p:cBhvr>
                                        <p:cTn id="34" dur="200" fill="hold">
                                          <p:stCondLst>
                                            <p:cond delay="800"/>
                                          </p:stCondLst>
                                        </p:cTn>
                                        <p:tgtEl>
                                          <p:spTgt spid="32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40"/>
                                        </p:tgtEl>
                                        <p:attrNameLst>
                                          <p:attrName>style.visibility</p:attrName>
                                        </p:attrNameLst>
                                      </p:cBhvr>
                                      <p:to>
                                        <p:strVal val="visible"/>
                                      </p:to>
                                    </p:set>
                                    <p:animEffect transition="in" filter="wipe(left)">
                                      <p:cBhvr>
                                        <p:cTn id="37" dur="1000"/>
                                        <p:tgtEl>
                                          <p:spTgt spid="240"/>
                                        </p:tgtEl>
                                      </p:cBhvr>
                                    </p:animEffec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424"/>
                                        </p:tgtEl>
                                        <p:attrNameLst>
                                          <p:attrName>style.visibility</p:attrName>
                                        </p:attrNameLst>
                                      </p:cBhvr>
                                      <p:to>
                                        <p:strVal val="visible"/>
                                      </p:to>
                                    </p:set>
                                    <p:animEffect transition="in" filter="fade">
                                      <p:cBhvr>
                                        <p:cTn id="42" dur="1000"/>
                                        <p:tgtEl>
                                          <p:spTgt spid="424"/>
                                        </p:tgtEl>
                                      </p:cBhvr>
                                    </p:animEffect>
                                    <p:anim calcmode="lin" valueType="num">
                                      <p:cBhvr>
                                        <p:cTn id="43" dur="1000" fill="hold"/>
                                        <p:tgtEl>
                                          <p:spTgt spid="424"/>
                                        </p:tgtEl>
                                        <p:attrNameLst>
                                          <p:attrName>ppt_x</p:attrName>
                                        </p:attrNameLst>
                                      </p:cBhvr>
                                      <p:tavLst>
                                        <p:tav tm="0">
                                          <p:val>
                                            <p:strVal val="#ppt_x"/>
                                          </p:val>
                                        </p:tav>
                                        <p:tav tm="100000">
                                          <p:val>
                                            <p:strVal val="#ppt_x"/>
                                          </p:val>
                                        </p:tav>
                                      </p:tavLst>
                                    </p:anim>
                                    <p:anim calcmode="lin" valueType="num">
                                      <p:cBhvr>
                                        <p:cTn id="44" dur="1000" fill="hold"/>
                                        <p:tgtEl>
                                          <p:spTgt spid="424"/>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444"/>
                                        </p:tgtEl>
                                        <p:attrNameLst>
                                          <p:attrName>style.visibility</p:attrName>
                                        </p:attrNameLst>
                                      </p:cBhvr>
                                      <p:to>
                                        <p:strVal val="visible"/>
                                      </p:to>
                                    </p:set>
                                    <p:animEffect transition="in" filter="fade">
                                      <p:cBhvr>
                                        <p:cTn id="47" dur="1000"/>
                                        <p:tgtEl>
                                          <p:spTgt spid="444"/>
                                        </p:tgtEl>
                                      </p:cBhvr>
                                    </p:animEffect>
                                    <p:anim calcmode="lin" valueType="num">
                                      <p:cBhvr>
                                        <p:cTn id="48" dur="1000" fill="hold"/>
                                        <p:tgtEl>
                                          <p:spTgt spid="444"/>
                                        </p:tgtEl>
                                        <p:attrNameLst>
                                          <p:attrName>ppt_x</p:attrName>
                                        </p:attrNameLst>
                                      </p:cBhvr>
                                      <p:tavLst>
                                        <p:tav tm="0">
                                          <p:val>
                                            <p:strVal val="#ppt_x"/>
                                          </p:val>
                                        </p:tav>
                                        <p:tav tm="100000">
                                          <p:val>
                                            <p:strVal val="#ppt_x"/>
                                          </p:val>
                                        </p:tav>
                                      </p:tavLst>
                                    </p:anim>
                                    <p:anim calcmode="lin" valueType="num">
                                      <p:cBhvr>
                                        <p:cTn id="49" dur="1000" fill="hold"/>
                                        <p:tgtEl>
                                          <p:spTgt spid="444"/>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168"/>
                                        </p:tgtEl>
                                        <p:attrNameLst>
                                          <p:attrName>style.visibility</p:attrName>
                                        </p:attrNameLst>
                                      </p:cBhvr>
                                      <p:to>
                                        <p:strVal val="visible"/>
                                      </p:to>
                                    </p:set>
                                    <p:animEffect transition="in" filter="fade">
                                      <p:cBhvr>
                                        <p:cTn id="53" dur="500"/>
                                        <p:tgtEl>
                                          <p:spTgt spid="168"/>
                                        </p:tgtEl>
                                      </p:cBhvr>
                                    </p:animEffect>
                                  </p:childTnLst>
                                </p:cTn>
                              </p:par>
                              <p:par>
                                <p:cTn id="54" presetID="31" presetClass="entr" presetSubtype="0" fill="hold" grpId="0" nodeType="withEffect">
                                  <p:stCondLst>
                                    <p:cond delay="200"/>
                                  </p:stCondLst>
                                  <p:childTnLst>
                                    <p:set>
                                      <p:cBhvr>
                                        <p:cTn id="55" dur="1" fill="hold">
                                          <p:stCondLst>
                                            <p:cond delay="0"/>
                                          </p:stCondLst>
                                        </p:cTn>
                                        <p:tgtEl>
                                          <p:spTgt spid="3"/>
                                        </p:tgtEl>
                                        <p:attrNameLst>
                                          <p:attrName>style.visibility</p:attrName>
                                        </p:attrNameLst>
                                      </p:cBhvr>
                                      <p:to>
                                        <p:strVal val="visible"/>
                                      </p:to>
                                    </p:set>
                                    <p:anim calcmode="lin" valueType="num">
                                      <p:cBhvr>
                                        <p:cTn id="56" dur="500" fill="hold"/>
                                        <p:tgtEl>
                                          <p:spTgt spid="3"/>
                                        </p:tgtEl>
                                        <p:attrNameLst>
                                          <p:attrName>ppt_w</p:attrName>
                                        </p:attrNameLst>
                                      </p:cBhvr>
                                      <p:tavLst>
                                        <p:tav tm="0">
                                          <p:val>
                                            <p:fltVal val="0"/>
                                          </p:val>
                                        </p:tav>
                                        <p:tav tm="100000">
                                          <p:val>
                                            <p:strVal val="#ppt_w"/>
                                          </p:val>
                                        </p:tav>
                                      </p:tavLst>
                                    </p:anim>
                                    <p:anim calcmode="lin" valueType="num">
                                      <p:cBhvr>
                                        <p:cTn id="57" dur="500" fill="hold"/>
                                        <p:tgtEl>
                                          <p:spTgt spid="3"/>
                                        </p:tgtEl>
                                        <p:attrNameLst>
                                          <p:attrName>ppt_h</p:attrName>
                                        </p:attrNameLst>
                                      </p:cBhvr>
                                      <p:tavLst>
                                        <p:tav tm="0">
                                          <p:val>
                                            <p:fltVal val="0"/>
                                          </p:val>
                                        </p:tav>
                                        <p:tav tm="100000">
                                          <p:val>
                                            <p:strVal val="#ppt_h"/>
                                          </p:val>
                                        </p:tav>
                                      </p:tavLst>
                                    </p:anim>
                                    <p:anim calcmode="lin" valueType="num">
                                      <p:cBhvr>
                                        <p:cTn id="58" dur="500" fill="hold"/>
                                        <p:tgtEl>
                                          <p:spTgt spid="3"/>
                                        </p:tgtEl>
                                        <p:attrNameLst>
                                          <p:attrName>style.rotation</p:attrName>
                                        </p:attrNameLst>
                                      </p:cBhvr>
                                      <p:tavLst>
                                        <p:tav tm="0">
                                          <p:val>
                                            <p:fltVal val="90"/>
                                          </p:val>
                                        </p:tav>
                                        <p:tav tm="100000">
                                          <p:val>
                                            <p:fltVal val="0"/>
                                          </p:val>
                                        </p:tav>
                                      </p:tavLst>
                                    </p:anim>
                                    <p:animEffect transition="in" filter="fade">
                                      <p:cBhvr>
                                        <p:cTn id="59" dur="500"/>
                                        <p:tgtEl>
                                          <p:spTgt spid="3"/>
                                        </p:tgtEl>
                                      </p:cBhvr>
                                    </p:animEffect>
                                  </p:childTnLst>
                                </p:cTn>
                              </p:par>
                            </p:childTnLst>
                          </p:cTn>
                        </p:par>
                        <p:par>
                          <p:cTn id="60" fill="hold">
                            <p:stCondLst>
                              <p:cond delay="1700"/>
                            </p:stCondLst>
                            <p:childTnLst>
                              <p:par>
                                <p:cTn id="61" presetID="22" presetClass="entr" presetSubtype="4" fill="hold" grpId="0" nodeType="afterEffect">
                                  <p:stCondLst>
                                    <p:cond delay="0"/>
                                  </p:stCondLst>
                                  <p:childTnLst>
                                    <p:set>
                                      <p:cBhvr>
                                        <p:cTn id="62" dur="1" fill="hold">
                                          <p:stCondLst>
                                            <p:cond delay="0"/>
                                          </p:stCondLst>
                                        </p:cTn>
                                        <p:tgtEl>
                                          <p:spTgt spid="164"/>
                                        </p:tgtEl>
                                        <p:attrNameLst>
                                          <p:attrName>style.visibility</p:attrName>
                                        </p:attrNameLst>
                                      </p:cBhvr>
                                      <p:to>
                                        <p:strVal val="visible"/>
                                      </p:to>
                                    </p:set>
                                    <p:animEffect transition="in" filter="wipe(down)">
                                      <p:cBhvr>
                                        <p:cTn id="63" dur="500"/>
                                        <p:tgtEl>
                                          <p:spTgt spid="164"/>
                                        </p:tgtEl>
                                      </p:cBhvr>
                                    </p:animEffect>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nodeType="clickEffect">
                                  <p:stCondLst>
                                    <p:cond delay="0"/>
                                  </p:stCondLst>
                                  <p:childTnLst>
                                    <p:set>
                                      <p:cBhvr>
                                        <p:cTn id="67" dur="1" fill="hold">
                                          <p:stCondLst>
                                            <p:cond delay="0"/>
                                          </p:stCondLst>
                                        </p:cTn>
                                        <p:tgtEl>
                                          <p:spTgt spid="164">
                                            <p:txEl>
                                              <p:pRg st="0" end="0"/>
                                            </p:txEl>
                                          </p:spTgt>
                                        </p:tgtEl>
                                        <p:attrNameLst>
                                          <p:attrName>style.visibility</p:attrName>
                                        </p:attrNameLst>
                                      </p:cBhvr>
                                      <p:to>
                                        <p:strVal val="visible"/>
                                      </p:to>
                                    </p:set>
                                    <p:anim calcmode="lin" valueType="num">
                                      <p:cBhvr additive="base">
                                        <p:cTn id="68" dur="500" fill="hold"/>
                                        <p:tgtEl>
                                          <p:spTgt spid="164">
                                            <p:txEl>
                                              <p:pRg st="0" end="0"/>
                                            </p:txEl>
                                          </p:spTgt>
                                        </p:tgtEl>
                                        <p:attrNameLst>
                                          <p:attrName>ppt_x</p:attrName>
                                        </p:attrNameLst>
                                      </p:cBhvr>
                                      <p:tavLst>
                                        <p:tav tm="0">
                                          <p:val>
                                            <p:strVal val="#ppt_x"/>
                                          </p:val>
                                        </p:tav>
                                        <p:tav tm="100000">
                                          <p:val>
                                            <p:strVal val="#ppt_x"/>
                                          </p:val>
                                        </p:tav>
                                      </p:tavLst>
                                    </p:anim>
                                    <p:anim calcmode="lin" valueType="num">
                                      <p:cBhvr additive="base">
                                        <p:cTn id="69" dur="500" fill="hold"/>
                                        <p:tgtEl>
                                          <p:spTgt spid="1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nodeType="clickEffect">
                                  <p:stCondLst>
                                    <p:cond delay="0"/>
                                  </p:stCondLst>
                                  <p:childTnLst>
                                    <p:set>
                                      <p:cBhvr>
                                        <p:cTn id="73" dur="1" fill="hold">
                                          <p:stCondLst>
                                            <p:cond delay="0"/>
                                          </p:stCondLst>
                                        </p:cTn>
                                        <p:tgtEl>
                                          <p:spTgt spid="164">
                                            <p:txEl>
                                              <p:pRg st="1" end="1"/>
                                            </p:txEl>
                                          </p:spTgt>
                                        </p:tgtEl>
                                        <p:attrNameLst>
                                          <p:attrName>style.visibility</p:attrName>
                                        </p:attrNameLst>
                                      </p:cBhvr>
                                      <p:to>
                                        <p:strVal val="visible"/>
                                      </p:to>
                                    </p:set>
                                    <p:anim calcmode="lin" valueType="num">
                                      <p:cBhvr additive="base">
                                        <p:cTn id="74" dur="500" fill="hold"/>
                                        <p:tgtEl>
                                          <p:spTgt spid="164">
                                            <p:txEl>
                                              <p:pRg st="1" end="1"/>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16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p:bldP spid="168" grpId="0"/>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715091-9A18-40DB-B80A-6576190A93DD}"/>
              </a:ext>
            </a:extLst>
          </p:cNvPr>
          <p:cNvSpPr>
            <a:spLocks noGrp="1"/>
          </p:cNvSpPr>
          <p:nvPr>
            <p:ph type="title"/>
          </p:nvPr>
        </p:nvSpPr>
        <p:spPr/>
        <p:txBody>
          <a:bodyPr>
            <a:normAutofit fontScale="90000"/>
          </a:bodyPr>
          <a:lstStyle/>
          <a:p>
            <a:pPr algn="ctr"/>
            <a:r>
              <a:rPr lang="en-US" dirty="0"/>
              <a:t>The Hospital Preparedness Program is Established</a:t>
            </a:r>
          </a:p>
        </p:txBody>
      </p:sp>
      <p:sp>
        <p:nvSpPr>
          <p:cNvPr id="3" name="Content Placeholder 2">
            <a:extLst>
              <a:ext uri="{FF2B5EF4-FFF2-40B4-BE49-F238E27FC236}">
                <a16:creationId xmlns:a16="http://schemas.microsoft.com/office/drawing/2014/main" id="{ABD24C9A-C24A-4D06-B6A0-2C0C647F22CE}"/>
              </a:ext>
            </a:extLst>
          </p:cNvPr>
          <p:cNvSpPr>
            <a:spLocks noGrp="1"/>
          </p:cNvSpPr>
          <p:nvPr>
            <p:ph idx="1"/>
          </p:nvPr>
        </p:nvSpPr>
        <p:spPr>
          <a:xfrm>
            <a:off x="471488" y="3931444"/>
            <a:ext cx="5915025" cy="850106"/>
          </a:xfrm>
        </p:spPr>
        <p:txBody>
          <a:bodyPr>
            <a:normAutofit/>
          </a:bodyPr>
          <a:lstStyle/>
          <a:p>
            <a:pPr marL="0" marR="0" indent="0" algn="l">
              <a:lnSpc>
                <a:spcPct val="119000"/>
              </a:lnSpc>
              <a:spcBef>
                <a:spcPts val="0"/>
              </a:spcBef>
              <a:spcAft>
                <a:spcPts val="0"/>
              </a:spcAft>
            </a:pPr>
            <a:r>
              <a:rPr lang="en-US" sz="900" u="sng" kern="1400" dirty="0">
                <a:ln>
                  <a:noFill/>
                </a:ln>
                <a:effectLst/>
                <a:latin typeface="Calibri" panose="020F0502020204030204" pitchFamily="34" charset="0"/>
                <a:hlinkClick r:id="rId2">
                  <a:extLst>
                    <a:ext uri="{A12FA001-AC4F-418D-AE19-62706E023703}">
                      <ahyp:hlinkClr xmlns:ahyp="http://schemas.microsoft.com/office/drawing/2018/hyperlinkcolor" val="tx"/>
                    </a:ext>
                  </a:extLst>
                </a:hlinkClick>
              </a:rPr>
              <a:t>https://www.bing.com/videos/search?q=ASPR+Hospital+Preparedness+Program&amp;&amp;view=detail&amp;mid=99B6C51D37ACACB839B599B6C51D37ACACB839B5&amp;&amp;FORM=VRDGAR&amp;ru=%2Fvideos%2Fsearch%3Fq%3DASPR%2520Hospital%2520Preparedness%2520Program%26qs%3Dn%26form%3DQBVR%26sp%3D-1%26pq%3Daspr%2520hospital%2520%26sc%3D6-14%26sk%3D%26cvid%3DFB16B089C22F4A9A867E4300C7FCCCC1</a:t>
            </a:r>
            <a:endParaRPr lang="en-US" sz="900" u="sng" kern="1400" dirty="0">
              <a:ln>
                <a:noFill/>
              </a:ln>
              <a:effectLst/>
              <a:latin typeface="Calibri" panose="020F0502020204030204" pitchFamily="34" charset="0"/>
            </a:endParaRPr>
          </a:p>
          <a:p>
            <a:pPr marL="0" marR="0" indent="0" algn="l">
              <a:lnSpc>
                <a:spcPct val="119000"/>
              </a:lnSpc>
              <a:spcBef>
                <a:spcPts val="0"/>
              </a:spcBef>
              <a:spcAft>
                <a:spcPts val="0"/>
              </a:spcAft>
            </a:pPr>
            <a:endParaRPr lang="en-US" sz="1800" kern="1400" dirty="0">
              <a:ln>
                <a:noFill/>
              </a:ln>
              <a:solidFill>
                <a:srgbClr val="000000"/>
              </a:solidFill>
              <a:effectLst/>
              <a:latin typeface="Calibri" panose="020F0502020204030204" pitchFamily="34" charset="0"/>
            </a:endParaRPr>
          </a:p>
          <a:p>
            <a:pPr marL="0" indent="0">
              <a:buNone/>
            </a:pPr>
            <a:endParaRPr lang="en-US" dirty="0"/>
          </a:p>
        </p:txBody>
      </p:sp>
      <p:pic>
        <p:nvPicPr>
          <p:cNvPr id="5122" name="Picture 2" descr="See the source image">
            <a:extLst>
              <a:ext uri="{FF2B5EF4-FFF2-40B4-BE49-F238E27FC236}">
                <a16:creationId xmlns:a16="http://schemas.microsoft.com/office/drawing/2014/main" id="{7923B1E6-F5BD-43C3-A525-4A678FD84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1438275"/>
            <a:ext cx="3905250" cy="22669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5552230"/>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7FB2369-A4B3-4C58-8DCA-3FEF06C46663}"/>
              </a:ext>
            </a:extLst>
          </p:cNvPr>
          <p:cNvPicPr>
            <a:picLocks noChangeAspect="1"/>
          </p:cNvPicPr>
          <p:nvPr/>
        </p:nvPicPr>
        <p:blipFill rotWithShape="1">
          <a:blip r:embed="rId3"/>
          <a:srcRect t="4110"/>
          <a:stretch/>
        </p:blipFill>
        <p:spPr>
          <a:xfrm>
            <a:off x="232612" y="344365"/>
            <a:ext cx="2643740" cy="3168856"/>
          </a:xfrm>
          <a:prstGeom prst="rect">
            <a:avLst/>
          </a:prstGeom>
        </p:spPr>
      </p:pic>
      <p:sp>
        <p:nvSpPr>
          <p:cNvPr id="4" name="TextBox 3">
            <a:extLst>
              <a:ext uri="{FF2B5EF4-FFF2-40B4-BE49-F238E27FC236}">
                <a16:creationId xmlns:a16="http://schemas.microsoft.com/office/drawing/2014/main" id="{8A7A1464-BD3A-47A2-A05E-D70F007880BE}"/>
              </a:ext>
            </a:extLst>
          </p:cNvPr>
          <p:cNvSpPr txBox="1"/>
          <p:nvPr/>
        </p:nvSpPr>
        <p:spPr>
          <a:xfrm>
            <a:off x="3208422" y="344365"/>
            <a:ext cx="3416968" cy="4247317"/>
          </a:xfrm>
          <a:prstGeom prst="rect">
            <a:avLst/>
          </a:prstGeom>
          <a:noFill/>
        </p:spPr>
        <p:txBody>
          <a:bodyPr wrap="square" rtlCol="0">
            <a:spAutoFit/>
          </a:bodyPr>
          <a:lstStyle/>
          <a:p>
            <a:r>
              <a:rPr lang="en-US" b="0" i="0" dirty="0">
                <a:effectLst/>
                <a:latin typeface="Helvetica Neue"/>
              </a:rPr>
              <a:t>HCC's are essential. Increasingly complex disasters require expertise, different skill sets, resources and response capabilities beyond those found in any one healthcare entity. HCC's are the bridge that connect community resilience efforts with healthcare entities and create the infrastructure network for a resilient response to catastrophic health events.  At CHCS, we're undoubtedly better, together, with our HCC Partners.</a:t>
            </a:r>
            <a:endParaRPr lang="en-US" dirty="0"/>
          </a:p>
        </p:txBody>
      </p:sp>
    </p:spTree>
    <p:extLst>
      <p:ext uri="{BB962C8B-B14F-4D97-AF65-F5344CB8AC3E}">
        <p14:creationId xmlns:p14="http://schemas.microsoft.com/office/powerpoint/2010/main" val="1477434895"/>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F903BB-8965-4004-A2E6-7201F4F27591}"/>
              </a:ext>
            </a:extLst>
          </p:cNvPr>
          <p:cNvSpPr>
            <a:spLocks noGrp="1"/>
          </p:cNvSpPr>
          <p:nvPr>
            <p:ph type="title"/>
          </p:nvPr>
        </p:nvSpPr>
        <p:spPr/>
        <p:txBody>
          <a:bodyPr>
            <a:normAutofit fontScale="90000"/>
          </a:bodyPr>
          <a:lstStyle/>
          <a:p>
            <a:pPr algn="ctr"/>
            <a:r>
              <a:rPr lang="en-US" dirty="0"/>
              <a:t>The Public Health Emergency Preparedness Program Begins</a:t>
            </a:r>
          </a:p>
        </p:txBody>
      </p:sp>
      <p:sp>
        <p:nvSpPr>
          <p:cNvPr id="3" name="Content Placeholder 2">
            <a:extLst>
              <a:ext uri="{FF2B5EF4-FFF2-40B4-BE49-F238E27FC236}">
                <a16:creationId xmlns:a16="http://schemas.microsoft.com/office/drawing/2014/main" id="{4A8D582E-45B6-4792-9B59-F64D6B930218}"/>
              </a:ext>
            </a:extLst>
          </p:cNvPr>
          <p:cNvSpPr>
            <a:spLocks noGrp="1"/>
          </p:cNvSpPr>
          <p:nvPr>
            <p:ph idx="1"/>
          </p:nvPr>
        </p:nvSpPr>
        <p:spPr>
          <a:xfrm>
            <a:off x="471488" y="3714750"/>
            <a:ext cx="5915025" cy="917972"/>
          </a:xfrm>
        </p:spPr>
        <p:txBody>
          <a:bodyPr>
            <a:normAutofit fontScale="77500" lnSpcReduction="20000"/>
          </a:bodyPr>
          <a:lstStyle/>
          <a:p>
            <a:pPr marL="0" marR="0" indent="0" algn="l">
              <a:lnSpc>
                <a:spcPct val="119000"/>
              </a:lnSpc>
              <a:spcBef>
                <a:spcPts val="0"/>
              </a:spcBef>
              <a:spcAft>
                <a:spcPts val="0"/>
              </a:spcAft>
            </a:pPr>
            <a:r>
              <a:rPr lang="en-US" sz="1000" u="sng" kern="1400" dirty="0">
                <a:ln>
                  <a:noFill/>
                </a:ln>
                <a:effectLst/>
                <a:latin typeface="Calibri" panose="020F0502020204030204" pitchFamily="34" charset="0"/>
                <a:hlinkClick r:id="rId2">
                  <a:extLst>
                    <a:ext uri="{A12FA001-AC4F-418D-AE19-62706E023703}">
                      <ahyp:hlinkClr xmlns:ahyp="http://schemas.microsoft.com/office/drawing/2018/hyperlinkcolor" val="tx"/>
                    </a:ext>
                  </a:extLst>
                </a:hlinkClick>
              </a:rPr>
              <a:t>https://www.bing.com/videos/search?q=Public+Health+Emergency+Preparedness&amp;&amp;view=detail&amp;mid=08BEDA090F446F0A656B08BEDA090F446F0A656B&amp;&amp;FORM=VRDGAR&amp;ru=%2Fvideos%2Fsearch%3Fq%3DPublic%2520Health%2520Emergency%2520Preparedness%26qs%3Dn%26form%3DQBVR%26sp%3D-1%26ghc%3D1%26pq%3Dpublic%2520health%2520emergency%2520preparedness%26sc%3D8-36%26sk%3D%26cvid%3DCE6DF0B5B06D40C8A515E367EC4833ED</a:t>
            </a:r>
            <a:endParaRPr lang="en-US" sz="1000" kern="1400" dirty="0">
              <a:ln>
                <a:noFill/>
              </a:ln>
              <a:effectLst/>
              <a:latin typeface="Calibri" panose="020F0502020204030204" pitchFamily="34" charset="0"/>
            </a:endParaRPr>
          </a:p>
          <a:p>
            <a:pPr marL="0" marR="0" indent="0" algn="l">
              <a:lnSpc>
                <a:spcPct val="119000"/>
              </a:lnSpc>
              <a:spcBef>
                <a:spcPts val="0"/>
              </a:spcBef>
              <a:spcAft>
                <a:spcPts val="600"/>
              </a:spcAft>
              <a:buNone/>
            </a:pPr>
            <a:r>
              <a:rPr lang="en-US" sz="1800" kern="1400" dirty="0">
                <a:ln>
                  <a:noFill/>
                </a:ln>
                <a:solidFill>
                  <a:srgbClr val="000000"/>
                </a:solidFill>
                <a:effectLst/>
                <a:latin typeface="Calibri" panose="020F0502020204030204" pitchFamily="34" charset="0"/>
              </a:rPr>
              <a:t> </a:t>
            </a:r>
          </a:p>
          <a:p>
            <a:endParaRPr lang="en-US" dirty="0"/>
          </a:p>
        </p:txBody>
      </p:sp>
      <p:pic>
        <p:nvPicPr>
          <p:cNvPr id="6146" name="Picture 2" descr="See the source image">
            <a:extLst>
              <a:ext uri="{FF2B5EF4-FFF2-40B4-BE49-F238E27FC236}">
                <a16:creationId xmlns:a16="http://schemas.microsoft.com/office/drawing/2014/main" id="{7C1C87C2-6B2D-415E-A971-7310D4C4307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815"/>
          <a:stretch/>
        </p:blipFill>
        <p:spPr bwMode="auto">
          <a:xfrm>
            <a:off x="1861344" y="1443495"/>
            <a:ext cx="3135312" cy="20957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6876871"/>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F903BB-8965-4004-A2E6-7201F4F27591}"/>
              </a:ext>
            </a:extLst>
          </p:cNvPr>
          <p:cNvSpPr>
            <a:spLocks noGrp="1"/>
          </p:cNvSpPr>
          <p:nvPr>
            <p:ph type="title"/>
          </p:nvPr>
        </p:nvSpPr>
        <p:spPr/>
        <p:txBody>
          <a:bodyPr>
            <a:normAutofit fontScale="90000"/>
          </a:bodyPr>
          <a:lstStyle/>
          <a:p>
            <a:pPr algn="ctr"/>
            <a:r>
              <a:rPr lang="en-US" dirty="0"/>
              <a:t>Emergency Management Is Crucial to the Healthcare Coalitions</a:t>
            </a:r>
          </a:p>
        </p:txBody>
      </p:sp>
      <p:sp>
        <p:nvSpPr>
          <p:cNvPr id="5" name="Content Placeholder 4">
            <a:extLst>
              <a:ext uri="{FF2B5EF4-FFF2-40B4-BE49-F238E27FC236}">
                <a16:creationId xmlns:a16="http://schemas.microsoft.com/office/drawing/2014/main" id="{85FADF97-9FAC-40E4-A769-21B8A2BCBE5F}"/>
              </a:ext>
            </a:extLst>
          </p:cNvPr>
          <p:cNvSpPr>
            <a:spLocks noGrp="1"/>
          </p:cNvSpPr>
          <p:nvPr>
            <p:ph idx="1"/>
          </p:nvPr>
        </p:nvSpPr>
        <p:spPr>
          <a:xfrm>
            <a:off x="471487" y="1490681"/>
            <a:ext cx="5915025" cy="3263504"/>
          </a:xfrm>
        </p:spPr>
        <p:txBody>
          <a:bodyPr>
            <a:normAutofit/>
          </a:bodyPr>
          <a:lstStyle/>
          <a:p>
            <a:pPr marL="0" indent="0">
              <a:buNone/>
            </a:pPr>
            <a:r>
              <a:rPr lang="en-US" b="0" i="0" dirty="0">
                <a:effectLst/>
              </a:rPr>
              <a:t>The Kansas Statutes Annotated requires that each county maintain a disaster agency responsible for emergency preparedness and coordination of response to disasters. The Statutes also require each county to maintain an </a:t>
            </a:r>
            <a:r>
              <a:rPr lang="en-US" b="1" i="0" dirty="0">
                <a:solidFill>
                  <a:srgbClr val="FF0000"/>
                </a:solidFill>
                <a:effectLst/>
              </a:rPr>
              <a:t>Emergency Operations Plan </a:t>
            </a:r>
            <a:r>
              <a:rPr lang="en-US" b="0" i="0" dirty="0">
                <a:effectLst/>
              </a:rPr>
              <a:t>that has been approved by the                                                    Division of Emergency                                                        Management. </a:t>
            </a:r>
            <a:endParaRPr lang="en-US" dirty="0"/>
          </a:p>
        </p:txBody>
      </p:sp>
      <p:pic>
        <p:nvPicPr>
          <p:cNvPr id="2050" name="Picture 2">
            <a:extLst>
              <a:ext uri="{FF2B5EF4-FFF2-40B4-BE49-F238E27FC236}">
                <a16:creationId xmlns:a16="http://schemas.microsoft.com/office/drawing/2014/main" id="{B980C296-BD8A-4505-A44B-E2862C7EE4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8457" y="3122433"/>
            <a:ext cx="1858056" cy="18085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288404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F903BB-8965-4004-A2E6-7201F4F27591}"/>
              </a:ext>
            </a:extLst>
          </p:cNvPr>
          <p:cNvSpPr>
            <a:spLocks noGrp="1"/>
          </p:cNvSpPr>
          <p:nvPr>
            <p:ph type="title"/>
          </p:nvPr>
        </p:nvSpPr>
        <p:spPr>
          <a:xfrm>
            <a:off x="471488" y="358379"/>
            <a:ext cx="5915025" cy="994172"/>
          </a:xfrm>
        </p:spPr>
        <p:txBody>
          <a:bodyPr>
            <a:normAutofit fontScale="90000"/>
          </a:bodyPr>
          <a:lstStyle/>
          <a:p>
            <a:pPr algn="ctr"/>
            <a:r>
              <a:rPr lang="en-US" dirty="0"/>
              <a:t>Emergency Medical Services are part of the 4 Core Disciplines in each Healthcare Coalition</a:t>
            </a:r>
          </a:p>
        </p:txBody>
      </p:sp>
      <p:pic>
        <p:nvPicPr>
          <p:cNvPr id="4098" name="Picture 2" descr="Osage County EMS | ksbems.org | Kansas Board of Emergency Medical Services  : ksbems.org | Kansas Board of Emergency Medical Services">
            <a:extLst>
              <a:ext uri="{FF2B5EF4-FFF2-40B4-BE49-F238E27FC236}">
                <a16:creationId xmlns:a16="http://schemas.microsoft.com/office/drawing/2014/main" id="{70C85394-CED0-4F95-A409-0909AA609536}"/>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693205" y="1870138"/>
            <a:ext cx="1876176" cy="1403223"/>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Emergencies | Sedgwick County, Kansas">
            <a:extLst>
              <a:ext uri="{FF2B5EF4-FFF2-40B4-BE49-F238E27FC236}">
                <a16:creationId xmlns:a16="http://schemas.microsoft.com/office/drawing/2014/main" id="{8F8B8869-72B4-414E-B3E9-8F37B85D44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4958" y="3565921"/>
            <a:ext cx="2000250" cy="121920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EMS | City of Kyle, Texas - Official Website">
            <a:extLst>
              <a:ext uri="{FF2B5EF4-FFF2-40B4-BE49-F238E27FC236}">
                <a16:creationId xmlns:a16="http://schemas.microsoft.com/office/drawing/2014/main" id="{571FE7E5-BBF0-4D03-A92D-521A740413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2577" y="2701062"/>
            <a:ext cx="2105297" cy="1437157"/>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B62C4EE0-8B04-4F51-B0AC-CC2E1886C6E6}"/>
              </a:ext>
            </a:extLst>
          </p:cNvPr>
          <p:cNvSpPr txBox="1"/>
          <p:nvPr/>
        </p:nvSpPr>
        <p:spPr>
          <a:xfrm>
            <a:off x="288619" y="1645800"/>
            <a:ext cx="3559812" cy="2585323"/>
          </a:xfrm>
          <a:prstGeom prst="rect">
            <a:avLst/>
          </a:prstGeom>
          <a:noFill/>
        </p:spPr>
        <p:txBody>
          <a:bodyPr wrap="square">
            <a:spAutoFit/>
          </a:bodyPr>
          <a:lstStyle/>
          <a:p>
            <a:pPr marL="0" indent="0">
              <a:buNone/>
            </a:pPr>
            <a:r>
              <a:rPr lang="en-US" dirty="0"/>
              <a:t>Emergency Medical Services are regulated in part by CMS’s Emergency Preparedness Rule since they receive Medicare and Medicaid funds. The Assistant Secretary for Preparedness &amp; Response views </a:t>
            </a:r>
            <a:r>
              <a:rPr lang="en-US" b="1" dirty="0">
                <a:solidFill>
                  <a:srgbClr val="FF0000"/>
                </a:solidFill>
              </a:rPr>
              <a:t>EMS as one of the 4-Core agencies </a:t>
            </a:r>
            <a:r>
              <a:rPr lang="en-US" dirty="0"/>
              <a:t>of the Healthcare Coalition.</a:t>
            </a:r>
          </a:p>
        </p:txBody>
      </p:sp>
    </p:spTree>
    <p:extLst>
      <p:ext uri="{BB962C8B-B14F-4D97-AF65-F5344CB8AC3E}">
        <p14:creationId xmlns:p14="http://schemas.microsoft.com/office/powerpoint/2010/main" val="1105804784"/>
      </p:ext>
    </p:extLst>
  </p:cSld>
  <p:clrMapOvr>
    <a:masterClrMapping/>
  </p:clrMapOvr>
  <p:transition spd="slow">
    <p:push dir="u"/>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4" name="Group 204"/>
          <p:cNvGrpSpPr>
            <a:grpSpLocks/>
          </p:cNvGrpSpPr>
          <p:nvPr/>
        </p:nvGrpSpPr>
        <p:grpSpPr bwMode="auto">
          <a:xfrm>
            <a:off x="2786785" y="3604537"/>
            <a:ext cx="1306760" cy="952206"/>
            <a:chOff x="3658" y="852"/>
            <a:chExt cx="1986" cy="1447"/>
          </a:xfrm>
        </p:grpSpPr>
        <p:sp>
          <p:nvSpPr>
            <p:cNvPr id="425" name="Freeform 4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6" name="Freeform 4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7" name="Freeform 4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8" name="Freeform 4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9" name="Freeform 4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0" name="Freeform 4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1" name="Freeform 4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2" name="Freeform 4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3" name="Freeform 4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4" name="Freeform 4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5" name="Freeform 4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6" name="Freeform 4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7" name="Freeform 4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8" name="Freeform 4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9" name="Freeform 4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0" name="Freeform 4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1" name="Freeform 4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2" name="Freeform 4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3" name="Freeform 4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44" name="Group 204"/>
          <p:cNvGrpSpPr>
            <a:grpSpLocks/>
          </p:cNvGrpSpPr>
          <p:nvPr/>
        </p:nvGrpSpPr>
        <p:grpSpPr bwMode="auto">
          <a:xfrm>
            <a:off x="3737149" y="3898030"/>
            <a:ext cx="1306760" cy="952206"/>
            <a:chOff x="3658" y="852"/>
            <a:chExt cx="1986" cy="1447"/>
          </a:xfrm>
        </p:grpSpPr>
        <p:sp>
          <p:nvSpPr>
            <p:cNvPr id="445" name="Freeform 44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6" name="Freeform 44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7" name="Freeform 44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8" name="Freeform 44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9" name="Freeform 44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0" name="Freeform 44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1" name="Freeform 45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2" name="Freeform 45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3" name="Freeform 45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4" name="Freeform 45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5" name="Freeform 45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6" name="Freeform 45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7" name="Freeform 45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8" name="Freeform 45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9" name="Freeform 45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0" name="Freeform 45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1" name="Freeform 46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2" name="Freeform 46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3" name="Freeform 46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14" name="Group 204"/>
          <p:cNvGrpSpPr>
            <a:grpSpLocks/>
          </p:cNvGrpSpPr>
          <p:nvPr/>
        </p:nvGrpSpPr>
        <p:grpSpPr bwMode="auto">
          <a:xfrm>
            <a:off x="3261193" y="3010131"/>
            <a:ext cx="1306760" cy="952206"/>
            <a:chOff x="3658" y="852"/>
            <a:chExt cx="1986" cy="1447"/>
          </a:xfrm>
        </p:grpSpPr>
        <p:sp>
          <p:nvSpPr>
            <p:cNvPr id="279" name="Freeform 27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0" name="Freeform 27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1" name="Freeform 28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2" name="Freeform 28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3" name="Freeform 28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4" name="Freeform 28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5" name="Freeform 28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6" name="Freeform 28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7" name="Freeform 28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8" name="Freeform 28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9" name="Freeform 28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0" name="Freeform 28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1" name="Freeform 29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2" name="Freeform 29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3" name="Freeform 29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4" name="Freeform 29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5" name="Freeform 29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6" name="Freeform 29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7" name="Freeform 29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sp>
        <p:nvSpPr>
          <p:cNvPr id="164" name="TextBox 163"/>
          <p:cNvSpPr txBox="1"/>
          <p:nvPr/>
        </p:nvSpPr>
        <p:spPr>
          <a:xfrm>
            <a:off x="318409" y="1409810"/>
            <a:ext cx="6343990" cy="1308050"/>
          </a:xfrm>
          <a:prstGeom prst="rect">
            <a:avLst/>
          </a:prstGeom>
          <a:noFill/>
        </p:spPr>
        <p:txBody>
          <a:bodyPr wrap="square" rtlCol="0">
            <a:spAutoFit/>
          </a:bodyPr>
          <a:lstStyle/>
          <a:p>
            <a:r>
              <a:rPr lang="en-US" sz="1400" dirty="0"/>
              <a:t>The years between 2012 and 2016 were spent in the development and strengthening of Healthcare Coalitions and Healthcare Capabilities. Expanding the coalition to include partners. The Hospital Preparedness Funds were still provided to some extent to individual hospitals to accomplish this task as well as Public Health Emergency Preparedness Funds.  </a:t>
            </a:r>
          </a:p>
          <a:p>
            <a:endParaRPr lang="en-US" sz="900" dirty="0"/>
          </a:p>
        </p:txBody>
      </p:sp>
      <p:sp>
        <p:nvSpPr>
          <p:cNvPr id="167" name="TextBox 166"/>
          <p:cNvSpPr txBox="1"/>
          <p:nvPr/>
        </p:nvSpPr>
        <p:spPr>
          <a:xfrm>
            <a:off x="2114070" y="3395041"/>
            <a:ext cx="1251743" cy="307777"/>
          </a:xfrm>
          <a:prstGeom prst="rect">
            <a:avLst/>
          </a:prstGeom>
          <a:noFill/>
        </p:spPr>
        <p:txBody>
          <a:bodyPr wrap="square" rtlCol="0">
            <a:spAutoFit/>
          </a:bodyPr>
          <a:lstStyle/>
          <a:p>
            <a:r>
              <a:rPr lang="en-US" sz="1400" b="1" dirty="0"/>
              <a:t>2012 - 2016</a:t>
            </a:r>
          </a:p>
        </p:txBody>
      </p:sp>
      <p:sp>
        <p:nvSpPr>
          <p:cNvPr id="168" name="TextBox 167"/>
          <p:cNvSpPr txBox="1"/>
          <p:nvPr/>
        </p:nvSpPr>
        <p:spPr>
          <a:xfrm>
            <a:off x="1667014" y="3936516"/>
            <a:ext cx="1251743" cy="307777"/>
          </a:xfrm>
          <a:prstGeom prst="rect">
            <a:avLst/>
          </a:prstGeom>
          <a:noFill/>
        </p:spPr>
        <p:txBody>
          <a:bodyPr wrap="square" rtlCol="0">
            <a:spAutoFit/>
          </a:bodyPr>
          <a:lstStyle/>
          <a:p>
            <a:r>
              <a:rPr lang="en-US" sz="1400" b="1" dirty="0"/>
              <a:t>2002 - 2011</a:t>
            </a:r>
          </a:p>
        </p:txBody>
      </p:sp>
      <p:sp>
        <p:nvSpPr>
          <p:cNvPr id="3" name="Right Arrow 2"/>
          <p:cNvSpPr/>
          <p:nvPr/>
        </p:nvSpPr>
        <p:spPr>
          <a:xfrm>
            <a:off x="1681462" y="3934993"/>
            <a:ext cx="1068778" cy="341200"/>
          </a:xfrm>
          <a:prstGeom prst="rightArrow">
            <a:avLst>
              <a:gd name="adj1" fmla="val 72174"/>
              <a:gd name="adj2" fmla="val 63304"/>
            </a:avLst>
          </a:prstGeom>
          <a:solidFill>
            <a:schemeClr val="tx1">
              <a:lumMod val="75000"/>
              <a:alpha val="54000"/>
            </a:schemeClr>
          </a:solidFill>
          <a:ln>
            <a:gradFill>
              <a:gsLst>
                <a:gs pos="0">
                  <a:schemeClr val="accent1">
                    <a:lumMod val="5000"/>
                    <a:lumOff val="95000"/>
                  </a:schemeClr>
                </a:gs>
                <a:gs pos="74000">
                  <a:schemeClr val="bg2">
                    <a:lumMod val="20000"/>
                    <a:lumOff val="80000"/>
                  </a:schemeClr>
                </a:gs>
                <a:gs pos="83000">
                  <a:schemeClr val="bg2">
                    <a:lumMod val="40000"/>
                    <a:lumOff val="60000"/>
                  </a:schemeClr>
                </a:gs>
                <a:gs pos="100000">
                  <a:schemeClr val="bg2">
                    <a:lumMod val="20000"/>
                    <a:lumOff val="8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dirty="0"/>
          </a:p>
        </p:txBody>
      </p:sp>
      <p:sp>
        <p:nvSpPr>
          <p:cNvPr id="169" name="Right Arrow 168"/>
          <p:cNvSpPr/>
          <p:nvPr/>
        </p:nvSpPr>
        <p:spPr>
          <a:xfrm>
            <a:off x="2148459" y="3373378"/>
            <a:ext cx="1053856" cy="365220"/>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dirty="0"/>
          </a:p>
        </p:txBody>
      </p:sp>
      <p:grpSp>
        <p:nvGrpSpPr>
          <p:cNvPr id="174" name="Group 204"/>
          <p:cNvGrpSpPr>
            <a:grpSpLocks/>
          </p:cNvGrpSpPr>
          <p:nvPr/>
        </p:nvGrpSpPr>
        <p:grpSpPr bwMode="auto">
          <a:xfrm>
            <a:off x="4211557" y="3303624"/>
            <a:ext cx="1306760" cy="952206"/>
            <a:chOff x="3658" y="852"/>
            <a:chExt cx="1986" cy="1447"/>
          </a:xfrm>
        </p:grpSpPr>
        <p:sp>
          <p:nvSpPr>
            <p:cNvPr id="322" name="Freeform 32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3" name="Freeform 32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4" name="Freeform 32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5" name="Freeform 32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6" name="Freeform 32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7" name="Freeform 32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8" name="Freeform 32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9" name="Freeform 32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0" name="Freeform 32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1" name="Freeform 33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2" name="Freeform 33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3" name="Freeform 33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4" name="Freeform 33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5" name="Freeform 33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6" name="Freeform 33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7" name="Freeform 33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8" name="Freeform 33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9" name="Freeform 33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0" name="Freeform 33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0" name="Group 239">
            <a:extLst>
              <a:ext uri="{FF2B5EF4-FFF2-40B4-BE49-F238E27FC236}">
                <a16:creationId xmlns:a16="http://schemas.microsoft.com/office/drawing/2014/main" id="{BB67CFBC-A8F5-488F-AD11-19B6BCFFD849}"/>
              </a:ext>
            </a:extLst>
          </p:cNvPr>
          <p:cNvGrpSpPr/>
          <p:nvPr/>
        </p:nvGrpSpPr>
        <p:grpSpPr>
          <a:xfrm>
            <a:off x="1872337" y="461544"/>
            <a:ext cx="5214263" cy="553998"/>
            <a:chOff x="2496446" y="268190"/>
            <a:chExt cx="6952351" cy="337298"/>
          </a:xfrm>
        </p:grpSpPr>
        <p:sp>
          <p:nvSpPr>
            <p:cNvPr id="241" name="Parallelogram 240"/>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242" name="TextBox 241"/>
            <p:cNvSpPr txBox="1"/>
            <p:nvPr/>
          </p:nvSpPr>
          <p:spPr>
            <a:xfrm>
              <a:off x="2844797" y="268190"/>
              <a:ext cx="6038399" cy="337298"/>
            </a:xfrm>
            <a:prstGeom prst="rect">
              <a:avLst/>
            </a:prstGeom>
            <a:noFill/>
          </p:spPr>
          <p:txBody>
            <a:bodyPr wrap="square" lIns="0" tIns="0" rIns="0" bIns="0" rtlCol="0" anchor="ctr" anchorCtr="0">
              <a:spAutoFit/>
            </a:bodyPr>
            <a:lstStyle/>
            <a:p>
              <a:pPr algn="r"/>
              <a:r>
                <a:rPr lang="en-US" sz="3600" i="1" dirty="0"/>
                <a:t>A Historical Perspective:</a:t>
              </a:r>
            </a:p>
          </p:txBody>
        </p:sp>
      </p:grpSp>
      <p:grpSp>
        <p:nvGrpSpPr>
          <p:cNvPr id="243" name="Group 242">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244" name="Group 243">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256" name="Freeform 25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7" name="Freeform 25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8" name="Freeform 25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5" name="Group 244">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246" name="Group 245">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252" name="Freeform 25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3" name="Freeform 25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4" name="Freeform 25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5" name="Freeform 25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7" name="Group 246">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248" name="Freeform 24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9" name="Freeform 24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0" name="Freeform 24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1" name="Freeform 25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259" name="Group 258">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260" name="Freeform 25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1" name="Freeform 26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2" name="Freeform 26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63" name="Group 262">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264" name="Group 263">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274" name="Freeform 27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5" name="Freeform 27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6" name="Freeform 27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7" name="Freeform 27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8" name="Freeform 27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7" name="Freeform 31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8" name="Freeform 31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9" name="Freeform 31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65" name="Group 264">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266" name="Freeform 26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7" name="Freeform 26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8" name="Freeform 26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9" name="Freeform 26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0" name="Freeform 26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1" name="Freeform 27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2" name="Freeform 27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3" name="Freeform 27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20" name="Group 319">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321" name="Freeform 320"/>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4" name="Group 463">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465" name="Freeform 46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6" name="Group 465">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467" name="Freeform 46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8" name="Group 467">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469" name="Group 468">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479" name="Freeform 47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0" name="Freeform 47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1" name="Freeform 48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2" name="Freeform 48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3" name="Freeform 48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4" name="Freeform 48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5" name="Freeform 48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6" name="Freeform 48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70" name="Group 469">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471" name="Freeform 47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2" name="Freeform 47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3" name="Freeform 47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4" name="Freeform 47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5" name="Freeform 47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6" name="Freeform 47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7" name="Freeform 47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8" name="Freeform 47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8479388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additive="base">
                                        <p:cTn id="7" dur="1000" fill="hold"/>
                                        <p:tgtEl>
                                          <p:spTgt spid="243"/>
                                        </p:tgtEl>
                                        <p:attrNameLst>
                                          <p:attrName>ppt_x</p:attrName>
                                        </p:attrNameLst>
                                      </p:cBhvr>
                                      <p:tavLst>
                                        <p:tav tm="0">
                                          <p:val>
                                            <p:strVal val="#ppt_x"/>
                                          </p:val>
                                        </p:tav>
                                        <p:tav tm="100000">
                                          <p:val>
                                            <p:strVal val="#ppt_x"/>
                                          </p:val>
                                        </p:tav>
                                      </p:tavLst>
                                    </p:anim>
                                    <p:anim calcmode="lin" valueType="num">
                                      <p:cBhvr additive="base">
                                        <p:cTn id="8" dur="1000" fill="hold"/>
                                        <p:tgtEl>
                                          <p:spTgt spid="24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43"/>
                                        </p:tgtEl>
                                        <p:attrNameLst>
                                          <p:attrName>r</p:attrName>
                                        </p:attrNameLst>
                                      </p:cBhvr>
                                    </p:animRot>
                                    <p:animRot by="-240000">
                                      <p:cBhvr>
                                        <p:cTn id="11" dur="200" fill="hold">
                                          <p:stCondLst>
                                            <p:cond delay="200"/>
                                          </p:stCondLst>
                                        </p:cTn>
                                        <p:tgtEl>
                                          <p:spTgt spid="243"/>
                                        </p:tgtEl>
                                        <p:attrNameLst>
                                          <p:attrName>r</p:attrName>
                                        </p:attrNameLst>
                                      </p:cBhvr>
                                    </p:animRot>
                                    <p:animRot by="240000">
                                      <p:cBhvr>
                                        <p:cTn id="12" dur="200" fill="hold">
                                          <p:stCondLst>
                                            <p:cond delay="400"/>
                                          </p:stCondLst>
                                        </p:cTn>
                                        <p:tgtEl>
                                          <p:spTgt spid="243"/>
                                        </p:tgtEl>
                                        <p:attrNameLst>
                                          <p:attrName>r</p:attrName>
                                        </p:attrNameLst>
                                      </p:cBhvr>
                                    </p:animRot>
                                    <p:animRot by="-240000">
                                      <p:cBhvr>
                                        <p:cTn id="13" dur="200" fill="hold">
                                          <p:stCondLst>
                                            <p:cond delay="600"/>
                                          </p:stCondLst>
                                        </p:cTn>
                                        <p:tgtEl>
                                          <p:spTgt spid="243"/>
                                        </p:tgtEl>
                                        <p:attrNameLst>
                                          <p:attrName>r</p:attrName>
                                        </p:attrNameLst>
                                      </p:cBhvr>
                                    </p:animRot>
                                    <p:animRot by="120000">
                                      <p:cBhvr>
                                        <p:cTn id="14" dur="200" fill="hold">
                                          <p:stCondLst>
                                            <p:cond delay="800"/>
                                          </p:stCondLst>
                                        </p:cTn>
                                        <p:tgtEl>
                                          <p:spTgt spid="24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59"/>
                                        </p:tgtEl>
                                        <p:attrNameLst>
                                          <p:attrName>style.visibility</p:attrName>
                                        </p:attrNameLst>
                                      </p:cBhvr>
                                      <p:to>
                                        <p:strVal val="visible"/>
                                      </p:to>
                                    </p:set>
                                    <p:anim calcmode="lin" valueType="num">
                                      <p:cBhvr additive="base">
                                        <p:cTn id="17" dur="1000" fill="hold"/>
                                        <p:tgtEl>
                                          <p:spTgt spid="259"/>
                                        </p:tgtEl>
                                        <p:attrNameLst>
                                          <p:attrName>ppt_x</p:attrName>
                                        </p:attrNameLst>
                                      </p:cBhvr>
                                      <p:tavLst>
                                        <p:tav tm="0">
                                          <p:val>
                                            <p:strVal val="#ppt_x"/>
                                          </p:val>
                                        </p:tav>
                                        <p:tav tm="100000">
                                          <p:val>
                                            <p:strVal val="#ppt_x"/>
                                          </p:val>
                                        </p:tav>
                                      </p:tavLst>
                                    </p:anim>
                                    <p:anim calcmode="lin" valueType="num">
                                      <p:cBhvr additive="base">
                                        <p:cTn id="18" dur="1000" fill="hold"/>
                                        <p:tgtEl>
                                          <p:spTgt spid="25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59"/>
                                        </p:tgtEl>
                                        <p:attrNameLst>
                                          <p:attrName>r</p:attrName>
                                        </p:attrNameLst>
                                      </p:cBhvr>
                                    </p:animRot>
                                    <p:animRot by="-240000">
                                      <p:cBhvr>
                                        <p:cTn id="21" dur="200" fill="hold">
                                          <p:stCondLst>
                                            <p:cond delay="200"/>
                                          </p:stCondLst>
                                        </p:cTn>
                                        <p:tgtEl>
                                          <p:spTgt spid="259"/>
                                        </p:tgtEl>
                                        <p:attrNameLst>
                                          <p:attrName>r</p:attrName>
                                        </p:attrNameLst>
                                      </p:cBhvr>
                                    </p:animRot>
                                    <p:animRot by="240000">
                                      <p:cBhvr>
                                        <p:cTn id="22" dur="200" fill="hold">
                                          <p:stCondLst>
                                            <p:cond delay="400"/>
                                          </p:stCondLst>
                                        </p:cTn>
                                        <p:tgtEl>
                                          <p:spTgt spid="259"/>
                                        </p:tgtEl>
                                        <p:attrNameLst>
                                          <p:attrName>r</p:attrName>
                                        </p:attrNameLst>
                                      </p:cBhvr>
                                    </p:animRot>
                                    <p:animRot by="-240000">
                                      <p:cBhvr>
                                        <p:cTn id="23" dur="200" fill="hold">
                                          <p:stCondLst>
                                            <p:cond delay="600"/>
                                          </p:stCondLst>
                                        </p:cTn>
                                        <p:tgtEl>
                                          <p:spTgt spid="259"/>
                                        </p:tgtEl>
                                        <p:attrNameLst>
                                          <p:attrName>r</p:attrName>
                                        </p:attrNameLst>
                                      </p:cBhvr>
                                    </p:animRot>
                                    <p:animRot by="120000">
                                      <p:cBhvr>
                                        <p:cTn id="24" dur="200" fill="hold">
                                          <p:stCondLst>
                                            <p:cond delay="800"/>
                                          </p:stCondLst>
                                        </p:cTn>
                                        <p:tgtEl>
                                          <p:spTgt spid="25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20"/>
                                        </p:tgtEl>
                                        <p:attrNameLst>
                                          <p:attrName>style.visibility</p:attrName>
                                        </p:attrNameLst>
                                      </p:cBhvr>
                                      <p:to>
                                        <p:strVal val="visible"/>
                                      </p:to>
                                    </p:set>
                                    <p:anim calcmode="lin" valueType="num">
                                      <p:cBhvr additive="base">
                                        <p:cTn id="27" dur="1000" fill="hold"/>
                                        <p:tgtEl>
                                          <p:spTgt spid="320"/>
                                        </p:tgtEl>
                                        <p:attrNameLst>
                                          <p:attrName>ppt_x</p:attrName>
                                        </p:attrNameLst>
                                      </p:cBhvr>
                                      <p:tavLst>
                                        <p:tav tm="0">
                                          <p:val>
                                            <p:strVal val="#ppt_x"/>
                                          </p:val>
                                        </p:tav>
                                        <p:tav tm="100000">
                                          <p:val>
                                            <p:strVal val="#ppt_x"/>
                                          </p:val>
                                        </p:tav>
                                      </p:tavLst>
                                    </p:anim>
                                    <p:anim calcmode="lin" valueType="num">
                                      <p:cBhvr additive="base">
                                        <p:cTn id="28" dur="1000" fill="hold"/>
                                        <p:tgtEl>
                                          <p:spTgt spid="32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20"/>
                                        </p:tgtEl>
                                        <p:attrNameLst>
                                          <p:attrName>r</p:attrName>
                                        </p:attrNameLst>
                                      </p:cBhvr>
                                    </p:animRot>
                                    <p:animRot by="-240000">
                                      <p:cBhvr>
                                        <p:cTn id="31" dur="200" fill="hold">
                                          <p:stCondLst>
                                            <p:cond delay="200"/>
                                          </p:stCondLst>
                                        </p:cTn>
                                        <p:tgtEl>
                                          <p:spTgt spid="320"/>
                                        </p:tgtEl>
                                        <p:attrNameLst>
                                          <p:attrName>r</p:attrName>
                                        </p:attrNameLst>
                                      </p:cBhvr>
                                    </p:animRot>
                                    <p:animRot by="240000">
                                      <p:cBhvr>
                                        <p:cTn id="32" dur="200" fill="hold">
                                          <p:stCondLst>
                                            <p:cond delay="400"/>
                                          </p:stCondLst>
                                        </p:cTn>
                                        <p:tgtEl>
                                          <p:spTgt spid="320"/>
                                        </p:tgtEl>
                                        <p:attrNameLst>
                                          <p:attrName>r</p:attrName>
                                        </p:attrNameLst>
                                      </p:cBhvr>
                                    </p:animRot>
                                    <p:animRot by="-240000">
                                      <p:cBhvr>
                                        <p:cTn id="33" dur="200" fill="hold">
                                          <p:stCondLst>
                                            <p:cond delay="600"/>
                                          </p:stCondLst>
                                        </p:cTn>
                                        <p:tgtEl>
                                          <p:spTgt spid="320"/>
                                        </p:tgtEl>
                                        <p:attrNameLst>
                                          <p:attrName>r</p:attrName>
                                        </p:attrNameLst>
                                      </p:cBhvr>
                                    </p:animRot>
                                    <p:animRot by="120000">
                                      <p:cBhvr>
                                        <p:cTn id="34" dur="200" fill="hold">
                                          <p:stCondLst>
                                            <p:cond delay="800"/>
                                          </p:stCondLst>
                                        </p:cTn>
                                        <p:tgtEl>
                                          <p:spTgt spid="32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40"/>
                                        </p:tgtEl>
                                        <p:attrNameLst>
                                          <p:attrName>style.visibility</p:attrName>
                                        </p:attrNameLst>
                                      </p:cBhvr>
                                      <p:to>
                                        <p:strVal val="visible"/>
                                      </p:to>
                                    </p:set>
                                    <p:animEffect transition="in" filter="wipe(left)">
                                      <p:cBhvr>
                                        <p:cTn id="37" dur="1000"/>
                                        <p:tgtEl>
                                          <p:spTgt spid="240"/>
                                        </p:tgtEl>
                                      </p:cBhvr>
                                    </p:animEffec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424"/>
                                        </p:tgtEl>
                                        <p:attrNameLst>
                                          <p:attrName>style.visibility</p:attrName>
                                        </p:attrNameLst>
                                      </p:cBhvr>
                                      <p:to>
                                        <p:strVal val="visible"/>
                                      </p:to>
                                    </p:set>
                                    <p:animEffect transition="in" filter="fade">
                                      <p:cBhvr>
                                        <p:cTn id="42" dur="1000"/>
                                        <p:tgtEl>
                                          <p:spTgt spid="424"/>
                                        </p:tgtEl>
                                      </p:cBhvr>
                                    </p:animEffect>
                                    <p:anim calcmode="lin" valueType="num">
                                      <p:cBhvr>
                                        <p:cTn id="43" dur="1000" fill="hold"/>
                                        <p:tgtEl>
                                          <p:spTgt spid="424"/>
                                        </p:tgtEl>
                                        <p:attrNameLst>
                                          <p:attrName>ppt_x</p:attrName>
                                        </p:attrNameLst>
                                      </p:cBhvr>
                                      <p:tavLst>
                                        <p:tav tm="0">
                                          <p:val>
                                            <p:strVal val="#ppt_x"/>
                                          </p:val>
                                        </p:tav>
                                        <p:tav tm="100000">
                                          <p:val>
                                            <p:strVal val="#ppt_x"/>
                                          </p:val>
                                        </p:tav>
                                      </p:tavLst>
                                    </p:anim>
                                    <p:anim calcmode="lin" valueType="num">
                                      <p:cBhvr>
                                        <p:cTn id="44" dur="1000" fill="hold"/>
                                        <p:tgtEl>
                                          <p:spTgt spid="424"/>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444"/>
                                        </p:tgtEl>
                                        <p:attrNameLst>
                                          <p:attrName>style.visibility</p:attrName>
                                        </p:attrNameLst>
                                      </p:cBhvr>
                                      <p:to>
                                        <p:strVal val="visible"/>
                                      </p:to>
                                    </p:set>
                                    <p:animEffect transition="in" filter="fade">
                                      <p:cBhvr>
                                        <p:cTn id="47" dur="1000"/>
                                        <p:tgtEl>
                                          <p:spTgt spid="444"/>
                                        </p:tgtEl>
                                      </p:cBhvr>
                                    </p:animEffect>
                                    <p:anim calcmode="lin" valueType="num">
                                      <p:cBhvr>
                                        <p:cTn id="48" dur="1000" fill="hold"/>
                                        <p:tgtEl>
                                          <p:spTgt spid="444"/>
                                        </p:tgtEl>
                                        <p:attrNameLst>
                                          <p:attrName>ppt_x</p:attrName>
                                        </p:attrNameLst>
                                      </p:cBhvr>
                                      <p:tavLst>
                                        <p:tav tm="0">
                                          <p:val>
                                            <p:strVal val="#ppt_x"/>
                                          </p:val>
                                        </p:tav>
                                        <p:tav tm="100000">
                                          <p:val>
                                            <p:strVal val="#ppt_x"/>
                                          </p:val>
                                        </p:tav>
                                      </p:tavLst>
                                    </p:anim>
                                    <p:anim calcmode="lin" valueType="num">
                                      <p:cBhvr>
                                        <p:cTn id="49" dur="1000" fill="hold"/>
                                        <p:tgtEl>
                                          <p:spTgt spid="444"/>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168"/>
                                        </p:tgtEl>
                                        <p:attrNameLst>
                                          <p:attrName>style.visibility</p:attrName>
                                        </p:attrNameLst>
                                      </p:cBhvr>
                                      <p:to>
                                        <p:strVal val="visible"/>
                                      </p:to>
                                    </p:set>
                                    <p:animEffect transition="in" filter="fade">
                                      <p:cBhvr>
                                        <p:cTn id="53" dur="500"/>
                                        <p:tgtEl>
                                          <p:spTgt spid="168"/>
                                        </p:tgtEl>
                                      </p:cBhvr>
                                    </p:animEffect>
                                  </p:childTnLst>
                                </p:cTn>
                              </p:par>
                              <p:par>
                                <p:cTn id="54" presetID="31" presetClass="entr" presetSubtype="0" fill="hold" grpId="0" nodeType="withEffect">
                                  <p:stCondLst>
                                    <p:cond delay="200"/>
                                  </p:stCondLst>
                                  <p:childTnLst>
                                    <p:set>
                                      <p:cBhvr>
                                        <p:cTn id="55" dur="1" fill="hold">
                                          <p:stCondLst>
                                            <p:cond delay="0"/>
                                          </p:stCondLst>
                                        </p:cTn>
                                        <p:tgtEl>
                                          <p:spTgt spid="3"/>
                                        </p:tgtEl>
                                        <p:attrNameLst>
                                          <p:attrName>style.visibility</p:attrName>
                                        </p:attrNameLst>
                                      </p:cBhvr>
                                      <p:to>
                                        <p:strVal val="visible"/>
                                      </p:to>
                                    </p:set>
                                    <p:anim calcmode="lin" valueType="num">
                                      <p:cBhvr>
                                        <p:cTn id="56" dur="500" fill="hold"/>
                                        <p:tgtEl>
                                          <p:spTgt spid="3"/>
                                        </p:tgtEl>
                                        <p:attrNameLst>
                                          <p:attrName>ppt_w</p:attrName>
                                        </p:attrNameLst>
                                      </p:cBhvr>
                                      <p:tavLst>
                                        <p:tav tm="0">
                                          <p:val>
                                            <p:fltVal val="0"/>
                                          </p:val>
                                        </p:tav>
                                        <p:tav tm="100000">
                                          <p:val>
                                            <p:strVal val="#ppt_w"/>
                                          </p:val>
                                        </p:tav>
                                      </p:tavLst>
                                    </p:anim>
                                    <p:anim calcmode="lin" valueType="num">
                                      <p:cBhvr>
                                        <p:cTn id="57" dur="500" fill="hold"/>
                                        <p:tgtEl>
                                          <p:spTgt spid="3"/>
                                        </p:tgtEl>
                                        <p:attrNameLst>
                                          <p:attrName>ppt_h</p:attrName>
                                        </p:attrNameLst>
                                      </p:cBhvr>
                                      <p:tavLst>
                                        <p:tav tm="0">
                                          <p:val>
                                            <p:fltVal val="0"/>
                                          </p:val>
                                        </p:tav>
                                        <p:tav tm="100000">
                                          <p:val>
                                            <p:strVal val="#ppt_h"/>
                                          </p:val>
                                        </p:tav>
                                      </p:tavLst>
                                    </p:anim>
                                    <p:anim calcmode="lin" valueType="num">
                                      <p:cBhvr>
                                        <p:cTn id="58" dur="500" fill="hold"/>
                                        <p:tgtEl>
                                          <p:spTgt spid="3"/>
                                        </p:tgtEl>
                                        <p:attrNameLst>
                                          <p:attrName>style.rotation</p:attrName>
                                        </p:attrNameLst>
                                      </p:cBhvr>
                                      <p:tavLst>
                                        <p:tav tm="0">
                                          <p:val>
                                            <p:fltVal val="90"/>
                                          </p:val>
                                        </p:tav>
                                        <p:tav tm="100000">
                                          <p:val>
                                            <p:fltVal val="0"/>
                                          </p:val>
                                        </p:tav>
                                      </p:tavLst>
                                    </p:anim>
                                    <p:animEffect transition="in" filter="fade">
                                      <p:cBhvr>
                                        <p:cTn id="59" dur="500"/>
                                        <p:tgtEl>
                                          <p:spTgt spid="3"/>
                                        </p:tgtEl>
                                      </p:cBhvr>
                                    </p:animEffect>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214"/>
                                        </p:tgtEl>
                                        <p:attrNameLst>
                                          <p:attrName>style.visibility</p:attrName>
                                        </p:attrNameLst>
                                      </p:cBhvr>
                                      <p:to>
                                        <p:strVal val="visible"/>
                                      </p:to>
                                    </p:set>
                                    <p:animEffect transition="in" filter="fade">
                                      <p:cBhvr>
                                        <p:cTn id="64" dur="1000"/>
                                        <p:tgtEl>
                                          <p:spTgt spid="214"/>
                                        </p:tgtEl>
                                      </p:cBhvr>
                                    </p:animEffect>
                                    <p:anim calcmode="lin" valueType="num">
                                      <p:cBhvr>
                                        <p:cTn id="65" dur="1000" fill="hold"/>
                                        <p:tgtEl>
                                          <p:spTgt spid="214"/>
                                        </p:tgtEl>
                                        <p:attrNameLst>
                                          <p:attrName>ppt_x</p:attrName>
                                        </p:attrNameLst>
                                      </p:cBhvr>
                                      <p:tavLst>
                                        <p:tav tm="0">
                                          <p:val>
                                            <p:strVal val="#ppt_x"/>
                                          </p:val>
                                        </p:tav>
                                        <p:tav tm="100000">
                                          <p:val>
                                            <p:strVal val="#ppt_x"/>
                                          </p:val>
                                        </p:tav>
                                      </p:tavLst>
                                    </p:anim>
                                    <p:anim calcmode="lin" valueType="num">
                                      <p:cBhvr>
                                        <p:cTn id="66" dur="1000" fill="hold"/>
                                        <p:tgtEl>
                                          <p:spTgt spid="214"/>
                                        </p:tgtEl>
                                        <p:attrNameLst>
                                          <p:attrName>ppt_y</p:attrName>
                                        </p:attrNameLst>
                                      </p:cBhvr>
                                      <p:tavLst>
                                        <p:tav tm="0">
                                          <p:val>
                                            <p:strVal val="#ppt_y-.1"/>
                                          </p:val>
                                        </p:tav>
                                        <p:tav tm="100000">
                                          <p:val>
                                            <p:strVal val="#ppt_y"/>
                                          </p:val>
                                        </p:tav>
                                      </p:tavLst>
                                    </p:anim>
                                  </p:childTnLst>
                                </p:cTn>
                              </p:par>
                              <p:par>
                                <p:cTn id="67" presetID="47" presetClass="entr" presetSubtype="0" fill="hold" nodeType="with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fade">
                                      <p:cBhvr>
                                        <p:cTn id="69" dur="1000"/>
                                        <p:tgtEl>
                                          <p:spTgt spid="174"/>
                                        </p:tgtEl>
                                      </p:cBhvr>
                                    </p:animEffect>
                                    <p:anim calcmode="lin" valueType="num">
                                      <p:cBhvr>
                                        <p:cTn id="70" dur="1000" fill="hold"/>
                                        <p:tgtEl>
                                          <p:spTgt spid="174"/>
                                        </p:tgtEl>
                                        <p:attrNameLst>
                                          <p:attrName>ppt_x</p:attrName>
                                        </p:attrNameLst>
                                      </p:cBhvr>
                                      <p:tavLst>
                                        <p:tav tm="0">
                                          <p:val>
                                            <p:strVal val="#ppt_x"/>
                                          </p:val>
                                        </p:tav>
                                        <p:tav tm="100000">
                                          <p:val>
                                            <p:strVal val="#ppt_x"/>
                                          </p:val>
                                        </p:tav>
                                      </p:tavLst>
                                    </p:anim>
                                    <p:anim calcmode="lin" valueType="num">
                                      <p:cBhvr>
                                        <p:cTn id="71" dur="1000" fill="hold"/>
                                        <p:tgtEl>
                                          <p:spTgt spid="174"/>
                                        </p:tgtEl>
                                        <p:attrNameLst>
                                          <p:attrName>ppt_y</p:attrName>
                                        </p:attrNameLst>
                                      </p:cBhvr>
                                      <p:tavLst>
                                        <p:tav tm="0">
                                          <p:val>
                                            <p:strVal val="#ppt_y-.1"/>
                                          </p:val>
                                        </p:tav>
                                        <p:tav tm="100000">
                                          <p:val>
                                            <p:strVal val="#ppt_y"/>
                                          </p:val>
                                        </p:tav>
                                      </p:tavLst>
                                    </p:anim>
                                  </p:childTnLst>
                                </p:cTn>
                              </p:par>
                            </p:childTnLst>
                          </p:cTn>
                        </p:par>
                        <p:par>
                          <p:cTn id="72" fill="hold">
                            <p:stCondLst>
                              <p:cond delay="1000"/>
                            </p:stCondLst>
                            <p:childTnLst>
                              <p:par>
                                <p:cTn id="73" presetID="10" presetClass="entr" presetSubtype="0" fill="hold" grpId="0" nodeType="afterEffect">
                                  <p:stCondLst>
                                    <p:cond delay="0"/>
                                  </p:stCondLst>
                                  <p:childTnLst>
                                    <p:set>
                                      <p:cBhvr>
                                        <p:cTn id="74" dur="1" fill="hold">
                                          <p:stCondLst>
                                            <p:cond delay="0"/>
                                          </p:stCondLst>
                                        </p:cTn>
                                        <p:tgtEl>
                                          <p:spTgt spid="167"/>
                                        </p:tgtEl>
                                        <p:attrNameLst>
                                          <p:attrName>style.visibility</p:attrName>
                                        </p:attrNameLst>
                                      </p:cBhvr>
                                      <p:to>
                                        <p:strVal val="visible"/>
                                      </p:to>
                                    </p:set>
                                    <p:animEffect transition="in" filter="fade">
                                      <p:cBhvr>
                                        <p:cTn id="75" dur="500"/>
                                        <p:tgtEl>
                                          <p:spTgt spid="167"/>
                                        </p:tgtEl>
                                      </p:cBhvr>
                                    </p:animEffect>
                                  </p:childTnLst>
                                </p:cTn>
                              </p:par>
                              <p:par>
                                <p:cTn id="76" presetID="31" presetClass="entr" presetSubtype="0" fill="hold" grpId="0" nodeType="withEffect">
                                  <p:stCondLst>
                                    <p:cond delay="200"/>
                                  </p:stCondLst>
                                  <p:childTnLst>
                                    <p:set>
                                      <p:cBhvr>
                                        <p:cTn id="77" dur="1" fill="hold">
                                          <p:stCondLst>
                                            <p:cond delay="0"/>
                                          </p:stCondLst>
                                        </p:cTn>
                                        <p:tgtEl>
                                          <p:spTgt spid="169"/>
                                        </p:tgtEl>
                                        <p:attrNameLst>
                                          <p:attrName>style.visibility</p:attrName>
                                        </p:attrNameLst>
                                      </p:cBhvr>
                                      <p:to>
                                        <p:strVal val="visible"/>
                                      </p:to>
                                    </p:set>
                                    <p:anim calcmode="lin" valueType="num">
                                      <p:cBhvr>
                                        <p:cTn id="78" dur="500" fill="hold"/>
                                        <p:tgtEl>
                                          <p:spTgt spid="169"/>
                                        </p:tgtEl>
                                        <p:attrNameLst>
                                          <p:attrName>ppt_w</p:attrName>
                                        </p:attrNameLst>
                                      </p:cBhvr>
                                      <p:tavLst>
                                        <p:tav tm="0">
                                          <p:val>
                                            <p:fltVal val="0"/>
                                          </p:val>
                                        </p:tav>
                                        <p:tav tm="100000">
                                          <p:val>
                                            <p:strVal val="#ppt_w"/>
                                          </p:val>
                                        </p:tav>
                                      </p:tavLst>
                                    </p:anim>
                                    <p:anim calcmode="lin" valueType="num">
                                      <p:cBhvr>
                                        <p:cTn id="79" dur="500" fill="hold"/>
                                        <p:tgtEl>
                                          <p:spTgt spid="169"/>
                                        </p:tgtEl>
                                        <p:attrNameLst>
                                          <p:attrName>ppt_h</p:attrName>
                                        </p:attrNameLst>
                                      </p:cBhvr>
                                      <p:tavLst>
                                        <p:tav tm="0">
                                          <p:val>
                                            <p:fltVal val="0"/>
                                          </p:val>
                                        </p:tav>
                                        <p:tav tm="100000">
                                          <p:val>
                                            <p:strVal val="#ppt_h"/>
                                          </p:val>
                                        </p:tav>
                                      </p:tavLst>
                                    </p:anim>
                                    <p:anim calcmode="lin" valueType="num">
                                      <p:cBhvr>
                                        <p:cTn id="80" dur="500" fill="hold"/>
                                        <p:tgtEl>
                                          <p:spTgt spid="169"/>
                                        </p:tgtEl>
                                        <p:attrNameLst>
                                          <p:attrName>style.rotation</p:attrName>
                                        </p:attrNameLst>
                                      </p:cBhvr>
                                      <p:tavLst>
                                        <p:tav tm="0">
                                          <p:val>
                                            <p:fltVal val="90"/>
                                          </p:val>
                                        </p:tav>
                                        <p:tav tm="100000">
                                          <p:val>
                                            <p:fltVal val="0"/>
                                          </p:val>
                                        </p:tav>
                                      </p:tavLst>
                                    </p:anim>
                                    <p:animEffect transition="in" filter="fade">
                                      <p:cBhvr>
                                        <p:cTn id="81" dur="500"/>
                                        <p:tgtEl>
                                          <p:spTgt spid="169"/>
                                        </p:tgtEl>
                                      </p:cBhvr>
                                    </p:animEffect>
                                  </p:childTnLst>
                                </p:cTn>
                              </p:par>
                            </p:childTnLst>
                          </p:cTn>
                        </p:par>
                        <p:par>
                          <p:cTn id="82" fill="hold">
                            <p:stCondLst>
                              <p:cond delay="1700"/>
                            </p:stCondLst>
                            <p:childTnLst>
                              <p:par>
                                <p:cTn id="83" presetID="22" presetClass="entr" presetSubtype="4" fill="hold" grpId="0" nodeType="afterEffect">
                                  <p:stCondLst>
                                    <p:cond delay="0"/>
                                  </p:stCondLst>
                                  <p:childTnLst>
                                    <p:set>
                                      <p:cBhvr>
                                        <p:cTn id="84" dur="1" fill="hold">
                                          <p:stCondLst>
                                            <p:cond delay="0"/>
                                          </p:stCondLst>
                                        </p:cTn>
                                        <p:tgtEl>
                                          <p:spTgt spid="164"/>
                                        </p:tgtEl>
                                        <p:attrNameLst>
                                          <p:attrName>style.visibility</p:attrName>
                                        </p:attrNameLst>
                                      </p:cBhvr>
                                      <p:to>
                                        <p:strVal val="visible"/>
                                      </p:to>
                                    </p:set>
                                    <p:animEffect transition="in" filter="wipe(down)">
                                      <p:cBhvr>
                                        <p:cTn id="85"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p:bldP spid="167" grpId="0"/>
      <p:bldP spid="168" grpId="0"/>
      <p:bldP spid="3" grpId="0" animBg="1"/>
      <p:bldP spid="16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 name="Text Placeholder 3"/>
          <p:cNvSpPr>
            <a:spLocks noGrp="1"/>
          </p:cNvSpPr>
          <p:nvPr>
            <p:ph type="body" idx="13"/>
          </p:nvPr>
        </p:nvSpPr>
        <p:spPr>
          <a:xfrm rot="16200000">
            <a:off x="3225390" y="4201430"/>
            <a:ext cx="799118" cy="307779"/>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Autofit/>
          </a:bodyPr>
          <a:lstStyle>
            <a:lvl1pPr marL="0" indent="0" algn="ctr" defTabSz="868680">
              <a:spcBef>
                <a:spcPts val="200"/>
              </a:spcBef>
              <a:buSzTx/>
              <a:buFontTx/>
              <a:buNone/>
              <a:defRPr sz="1235" b="1" spc="190">
                <a:solidFill>
                  <a:srgbClr val="0070C0"/>
                </a:solidFill>
              </a:defRPr>
            </a:lvl1pPr>
          </a:lstStyle>
          <a:p>
            <a:r>
              <a:rPr sz="1400" dirty="0">
                <a:solidFill>
                  <a:srgbClr val="FFFF00"/>
                </a:solidFill>
                <a:latin typeface="Century Gothic" panose="020B0502020202020204" pitchFamily="34" charset="0"/>
              </a:rPr>
              <a:t>2001</a:t>
            </a:r>
          </a:p>
        </p:txBody>
      </p:sp>
      <p:sp>
        <p:nvSpPr>
          <p:cNvPr id="313" name="Text Placeholder 4"/>
          <p:cNvSpPr/>
          <p:nvPr/>
        </p:nvSpPr>
        <p:spPr>
          <a:xfrm rot="16200000">
            <a:off x="1585077" y="4123461"/>
            <a:ext cx="735311" cy="39991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sz="1400" dirty="0">
                <a:solidFill>
                  <a:srgbClr val="FFFF00"/>
                </a:solidFill>
              </a:rPr>
              <a:t>1986</a:t>
            </a:r>
          </a:p>
        </p:txBody>
      </p:sp>
      <p:sp>
        <p:nvSpPr>
          <p:cNvPr id="315" name="Milestone flag graphicText Placeholder 6"/>
          <p:cNvSpPr>
            <a:spLocks noGrp="1"/>
          </p:cNvSpPr>
          <p:nvPr>
            <p:ph type="body" idx="16"/>
          </p:nvPr>
        </p:nvSpPr>
        <p:spPr>
          <a:xfrm>
            <a:off x="1064012" y="2538718"/>
            <a:ext cx="803023" cy="1382898"/>
          </a:xfrm>
          <a:prstGeom prst="rect">
            <a:avLst/>
          </a:prstGeom>
          <a:solidFill>
            <a:srgbClr val="000000"/>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lvl1pPr marL="0" indent="0">
              <a:spcBef>
                <a:spcPts val="1800"/>
              </a:spcBef>
              <a:buSzTx/>
              <a:buFont typeface="Trebuchet MS"/>
              <a:buNone/>
              <a:defRPr sz="1000">
                <a:solidFill>
                  <a:srgbClr val="FFFFFF"/>
                </a:solidFill>
              </a:defRPr>
            </a:lvl1pPr>
            <a:lvl2pPr marL="82295" indent="-35718">
              <a:spcBef>
                <a:spcPts val="200"/>
              </a:spcBef>
              <a:buFont typeface="Trebuchet MS"/>
              <a:buChar char=" "/>
              <a:defRPr sz="1000">
                <a:solidFill>
                  <a:srgbClr val="FFFFFF"/>
                </a:solidFill>
              </a:defRPr>
            </a:lvl2pPr>
          </a:lstStyle>
          <a:p>
            <a:r>
              <a:rPr dirty="0"/>
              <a:t>1947-1991</a:t>
            </a:r>
          </a:p>
          <a:p>
            <a:pPr lvl="1"/>
            <a:r>
              <a:rPr dirty="0"/>
              <a:t>National Disaster Medical System (NDMS)</a:t>
            </a:r>
          </a:p>
        </p:txBody>
      </p:sp>
      <p:pic>
        <p:nvPicPr>
          <p:cNvPr id="319" name="Picture 12" descr="Picture 12"/>
          <p:cNvPicPr>
            <a:picLocks noChangeAspect="1"/>
          </p:cNvPicPr>
          <p:nvPr/>
        </p:nvPicPr>
        <p:blipFill>
          <a:blip r:embed="rId2"/>
          <a:srcRect l="14651" r="13578"/>
          <a:stretch>
            <a:fillRect/>
          </a:stretch>
        </p:blipFill>
        <p:spPr>
          <a:xfrm>
            <a:off x="1061541" y="1968988"/>
            <a:ext cx="805117" cy="588297"/>
          </a:xfrm>
          <a:prstGeom prst="rect">
            <a:avLst/>
          </a:prstGeom>
          <a:ln w="12700">
            <a:miter lim="400000"/>
          </a:ln>
        </p:spPr>
      </p:pic>
      <p:sp>
        <p:nvSpPr>
          <p:cNvPr id="321" name="Text Placeholder 4"/>
          <p:cNvSpPr txBox="1"/>
          <p:nvPr/>
        </p:nvSpPr>
        <p:spPr>
          <a:xfrm rot="16200000">
            <a:off x="4365111" y="4211475"/>
            <a:ext cx="625034" cy="3077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rIns="34289" anchor="ctr">
            <a:spAutoFit/>
          </a:bodyPr>
          <a:lstStyle>
            <a:lvl1pPr algn="ctr" defTabSz="914400">
              <a:spcBef>
                <a:spcPts val="300"/>
              </a:spcBef>
              <a:defRPr sz="1300" b="1" spc="225">
                <a:solidFill>
                  <a:srgbClr val="0070C0"/>
                </a:solidFill>
                <a:latin typeface="Century Gothic"/>
                <a:ea typeface="Century Gothic"/>
                <a:cs typeface="Century Gothic"/>
                <a:sym typeface="Century Gothic"/>
              </a:defRPr>
            </a:lvl1pPr>
          </a:lstStyle>
          <a:p>
            <a:r>
              <a:rPr sz="1400" dirty="0">
                <a:solidFill>
                  <a:srgbClr val="FFFF00"/>
                </a:solidFill>
              </a:rPr>
              <a:t>2002</a:t>
            </a:r>
          </a:p>
        </p:txBody>
      </p:sp>
      <p:pic>
        <p:nvPicPr>
          <p:cNvPr id="322" name="Picture 15" descr="Picture 15"/>
          <p:cNvPicPr>
            <a:picLocks noChangeAspect="1"/>
          </p:cNvPicPr>
          <p:nvPr/>
        </p:nvPicPr>
        <p:blipFill>
          <a:blip r:embed="rId3"/>
          <a:stretch>
            <a:fillRect/>
          </a:stretch>
        </p:blipFill>
        <p:spPr>
          <a:xfrm>
            <a:off x="3471058" y="637747"/>
            <a:ext cx="2017421" cy="1358732"/>
          </a:xfrm>
          <a:prstGeom prst="rect">
            <a:avLst/>
          </a:prstGeom>
          <a:ln w="12700">
            <a:miter lim="400000"/>
          </a:ln>
        </p:spPr>
      </p:pic>
      <p:sp>
        <p:nvSpPr>
          <p:cNvPr id="323" name="Milestone flag graphicText Placeholder 8"/>
          <p:cNvSpPr>
            <a:spLocks noGrp="1"/>
          </p:cNvSpPr>
          <p:nvPr>
            <p:ph type="body" idx="18"/>
          </p:nvPr>
        </p:nvSpPr>
        <p:spPr>
          <a:xfrm>
            <a:off x="4549094" y="1901726"/>
            <a:ext cx="939386" cy="2026146"/>
          </a:xfrm>
          <a:prstGeom prst="rect">
            <a:avLst/>
          </a:prstGeom>
          <a:solidFill>
            <a:srgbClr val="00B0F0"/>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Autofit/>
          </a:bodyPr>
          <a:lstStyle/>
          <a:p>
            <a:pPr marL="0" lvl="1" indent="34932">
              <a:lnSpc>
                <a:spcPct val="80000"/>
              </a:lnSpc>
              <a:spcBef>
                <a:spcPts val="150"/>
              </a:spcBef>
              <a:buNone/>
              <a:defRPr sz="900">
                <a:solidFill>
                  <a:srgbClr val="FFFFFF"/>
                </a:solidFill>
              </a:defRPr>
            </a:pPr>
            <a:r>
              <a:rPr sz="1000" dirty="0"/>
              <a:t>2002</a:t>
            </a:r>
          </a:p>
          <a:p>
            <a:pPr marL="0" lvl="1" indent="34932">
              <a:lnSpc>
                <a:spcPct val="80000"/>
              </a:lnSpc>
              <a:spcBef>
                <a:spcPts val="75"/>
              </a:spcBef>
              <a:buNone/>
              <a:defRPr sz="800" b="1">
                <a:solidFill>
                  <a:srgbClr val="000000"/>
                </a:solidFill>
              </a:defRPr>
            </a:pPr>
            <a:r>
              <a:rPr sz="1000" dirty="0"/>
              <a:t>Public Health Emergency Preparedness (PHEP) </a:t>
            </a:r>
            <a:endParaRPr sz="1000" dirty="0">
              <a:solidFill>
                <a:srgbClr val="808080"/>
              </a:solidFill>
            </a:endParaRPr>
          </a:p>
          <a:p>
            <a:pPr marL="61722" lvl="1" indent="-26789">
              <a:lnSpc>
                <a:spcPct val="80000"/>
              </a:lnSpc>
              <a:spcBef>
                <a:spcPts val="0"/>
              </a:spcBef>
              <a:buFont typeface="Trebuchet MS"/>
              <a:buChar char=" "/>
              <a:defRPr sz="1800">
                <a:solidFill>
                  <a:srgbClr val="FFFFFF"/>
                </a:solidFill>
              </a:defRPr>
            </a:pPr>
            <a:endParaRPr sz="1000" dirty="0">
              <a:solidFill>
                <a:srgbClr val="808080"/>
              </a:solidFill>
            </a:endParaRPr>
          </a:p>
          <a:p>
            <a:pPr marL="0" lvl="1" indent="34932">
              <a:lnSpc>
                <a:spcPct val="80000"/>
              </a:lnSpc>
              <a:spcBef>
                <a:spcPts val="75"/>
              </a:spcBef>
              <a:buNone/>
              <a:defRPr sz="800">
                <a:solidFill>
                  <a:srgbClr val="FFFFFF"/>
                </a:solidFill>
              </a:defRPr>
            </a:pPr>
            <a:r>
              <a:rPr sz="800" dirty="0"/>
              <a:t>DHS's Urban Area Security Initiative </a:t>
            </a:r>
            <a:r>
              <a:rPr lang="en-US" sz="800" dirty="0">
                <a:solidFill>
                  <a:srgbClr val="808080"/>
                </a:solidFill>
              </a:rPr>
              <a:t>                </a:t>
            </a:r>
            <a:r>
              <a:rPr sz="800" dirty="0"/>
              <a:t>CDC National Strategic Stockpile &amp; Cities Readiness Initiative (CRI)</a:t>
            </a:r>
            <a:endParaRPr sz="800" dirty="0">
              <a:solidFill>
                <a:srgbClr val="808080"/>
              </a:solidFill>
            </a:endParaRPr>
          </a:p>
          <a:p>
            <a:pPr marL="61722" lvl="1" indent="-26789">
              <a:lnSpc>
                <a:spcPct val="80000"/>
              </a:lnSpc>
              <a:spcBef>
                <a:spcPts val="0"/>
              </a:spcBef>
              <a:buFont typeface="Trebuchet MS"/>
              <a:buChar char=" "/>
              <a:defRPr sz="1800">
                <a:solidFill>
                  <a:srgbClr val="FFFFFF"/>
                </a:solidFill>
              </a:defRPr>
            </a:pPr>
            <a:endParaRPr sz="800" dirty="0">
              <a:solidFill>
                <a:srgbClr val="808080"/>
              </a:solidFill>
            </a:endParaRPr>
          </a:p>
          <a:p>
            <a:pPr marL="0" lvl="1" indent="34932">
              <a:lnSpc>
                <a:spcPct val="80000"/>
              </a:lnSpc>
              <a:spcBef>
                <a:spcPts val="75"/>
              </a:spcBef>
              <a:buNone/>
              <a:defRPr sz="800">
                <a:solidFill>
                  <a:srgbClr val="FFFFFF"/>
                </a:solidFill>
              </a:defRPr>
            </a:pPr>
            <a:r>
              <a:rPr sz="800" dirty="0"/>
              <a:t>ASPR's Medical Reserve Corps (MRC)</a:t>
            </a:r>
          </a:p>
        </p:txBody>
      </p:sp>
      <p:sp>
        <p:nvSpPr>
          <p:cNvPr id="331" name="Milestone flag graphicText Placeholder 7"/>
          <p:cNvSpPr>
            <a:spLocks noGrp="1"/>
          </p:cNvSpPr>
          <p:nvPr>
            <p:ph type="body" idx="17"/>
          </p:nvPr>
        </p:nvSpPr>
        <p:spPr>
          <a:xfrm>
            <a:off x="1866658" y="2164647"/>
            <a:ext cx="824704" cy="1756969"/>
          </a:xfrm>
          <a:prstGeom prst="rect">
            <a:avLst/>
          </a:prstGeom>
          <a:solidFill>
            <a:schemeClr val="accent3"/>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rmAutofit lnSpcReduction="10000"/>
          </a:bodyPr>
          <a:lstStyle/>
          <a:p>
            <a:pPr>
              <a:defRPr sz="1000">
                <a:solidFill>
                  <a:srgbClr val="FFFFFF"/>
                </a:solidFill>
              </a:defRPr>
            </a:pPr>
            <a:r>
              <a:rPr dirty="0"/>
              <a:t>1986</a:t>
            </a:r>
          </a:p>
          <a:p>
            <a:pPr>
              <a:defRPr sz="1000">
                <a:solidFill>
                  <a:srgbClr val="FFFFFF"/>
                </a:solidFill>
              </a:defRPr>
            </a:pPr>
            <a:r>
              <a:rPr dirty="0"/>
              <a:t>Emergency Planning and Community Right-to-Know Act (EPCRA)</a:t>
            </a:r>
          </a:p>
          <a:p>
            <a:pPr>
              <a:defRPr sz="1000">
                <a:solidFill>
                  <a:srgbClr val="FFFFFF"/>
                </a:solidFill>
              </a:defRPr>
            </a:pPr>
            <a:r>
              <a:rPr dirty="0"/>
              <a:t>SERC </a:t>
            </a:r>
            <a:r>
              <a:rPr dirty="0">
                <a:solidFill>
                  <a:schemeClr val="tx1"/>
                </a:solidFill>
              </a:rPr>
              <a:t>&amp; </a:t>
            </a:r>
            <a:r>
              <a:rPr b="1" dirty="0">
                <a:solidFill>
                  <a:schemeClr val="tx1"/>
                </a:solidFill>
              </a:rPr>
              <a:t>LEPC</a:t>
            </a:r>
          </a:p>
        </p:txBody>
      </p:sp>
      <p:sp>
        <p:nvSpPr>
          <p:cNvPr id="332" name="Text Placeholder 4"/>
          <p:cNvSpPr>
            <a:spLocks noGrp="1"/>
          </p:cNvSpPr>
          <p:nvPr>
            <p:ph type="body" idx="14"/>
          </p:nvPr>
        </p:nvSpPr>
        <p:spPr>
          <a:xfrm rot="16200000">
            <a:off x="2380050" y="4120315"/>
            <a:ext cx="799115" cy="47001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Autofit/>
          </a:bodyPr>
          <a:lstStyle>
            <a:lvl1pPr marL="0" indent="0" algn="ctr" defTabSz="868680">
              <a:spcBef>
                <a:spcPts val="200"/>
              </a:spcBef>
              <a:buSzTx/>
              <a:buFontTx/>
              <a:buNone/>
              <a:defRPr sz="1235" b="1" spc="190">
                <a:solidFill>
                  <a:srgbClr val="0070C0"/>
                </a:solidFill>
              </a:defRPr>
            </a:lvl1pPr>
          </a:lstStyle>
          <a:p>
            <a:r>
              <a:rPr sz="1400" dirty="0">
                <a:solidFill>
                  <a:srgbClr val="FFFF00"/>
                </a:solidFill>
                <a:latin typeface="Century Gothic" panose="020B0502020202020204" pitchFamily="34" charset="0"/>
              </a:rPr>
              <a:t>1996</a:t>
            </a:r>
          </a:p>
        </p:txBody>
      </p:sp>
      <p:pic>
        <p:nvPicPr>
          <p:cNvPr id="333" name="Picture 9" descr="Picture 9"/>
          <p:cNvPicPr>
            <a:picLocks noChangeAspect="1"/>
          </p:cNvPicPr>
          <p:nvPr/>
        </p:nvPicPr>
        <p:blipFill>
          <a:blip r:embed="rId4"/>
          <a:srcRect l="23173" t="17835" r="20708" b="33668"/>
          <a:stretch>
            <a:fillRect/>
          </a:stretch>
        </p:blipFill>
        <p:spPr>
          <a:xfrm>
            <a:off x="1849487" y="1410085"/>
            <a:ext cx="838916" cy="740024"/>
          </a:xfrm>
          <a:prstGeom prst="rect">
            <a:avLst/>
          </a:prstGeom>
          <a:ln w="12700">
            <a:miter lim="400000"/>
          </a:ln>
        </p:spPr>
      </p:pic>
      <p:sp>
        <p:nvSpPr>
          <p:cNvPr id="334" name="Text Placeholder 4"/>
          <p:cNvSpPr/>
          <p:nvPr/>
        </p:nvSpPr>
        <p:spPr>
          <a:xfrm rot="16200000">
            <a:off x="788830" y="4156335"/>
            <a:ext cx="735311" cy="30778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sz="1400" dirty="0">
                <a:solidFill>
                  <a:srgbClr val="FFFF00"/>
                </a:solidFill>
              </a:rPr>
              <a:t>1947</a:t>
            </a:r>
          </a:p>
        </p:txBody>
      </p:sp>
      <p:pic>
        <p:nvPicPr>
          <p:cNvPr id="320" name="Picture 13" descr="Picture 13"/>
          <p:cNvPicPr>
            <a:picLocks noChangeAspect="1"/>
          </p:cNvPicPr>
          <p:nvPr/>
        </p:nvPicPr>
        <p:blipFill>
          <a:blip r:embed="rId5"/>
          <a:stretch>
            <a:fillRect/>
          </a:stretch>
        </p:blipFill>
        <p:spPr>
          <a:xfrm>
            <a:off x="2628191" y="1543009"/>
            <a:ext cx="838584" cy="557360"/>
          </a:xfrm>
          <a:prstGeom prst="rect">
            <a:avLst/>
          </a:prstGeom>
          <a:ln w="12700">
            <a:miter lim="400000"/>
          </a:ln>
        </p:spPr>
      </p:pic>
      <p:sp>
        <p:nvSpPr>
          <p:cNvPr id="316" name="Milestone flag graphicText Placeholder 7"/>
          <p:cNvSpPr/>
          <p:nvPr/>
        </p:nvSpPr>
        <p:spPr>
          <a:xfrm>
            <a:off x="2661366" y="2092910"/>
            <a:ext cx="803023" cy="1833776"/>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lvl1pPr marL="45244" indent="-45244" defTabSz="914400">
              <a:spcBef>
                <a:spcPts val="1800"/>
              </a:spcBef>
              <a:buSzPct val="100000"/>
              <a:buFont typeface="Trebuchet MS"/>
              <a:buChar char=" "/>
              <a:defRPr sz="1000">
                <a:solidFill>
                  <a:srgbClr val="FFFFFF"/>
                </a:solidFill>
                <a:latin typeface="Century Gothic"/>
                <a:ea typeface="Century Gothic"/>
                <a:cs typeface="Century Gothic"/>
                <a:sym typeface="Century Gothic"/>
              </a:defRPr>
            </a:lvl1pPr>
            <a:lvl2pPr marL="82295" indent="-35718" defTabSz="914400">
              <a:spcBef>
                <a:spcPts val="200"/>
              </a:spcBef>
              <a:buSzPct val="100000"/>
              <a:buFont typeface="Trebuchet MS"/>
              <a:buChar char=" "/>
              <a:defRPr sz="1000">
                <a:solidFill>
                  <a:srgbClr val="FFFFFF"/>
                </a:solidFill>
                <a:latin typeface="Century Gothic"/>
                <a:ea typeface="Century Gothic"/>
                <a:cs typeface="Century Gothic"/>
                <a:sym typeface="Century Gothic"/>
              </a:defRPr>
            </a:lvl2pPr>
          </a:lstStyle>
          <a:p>
            <a:r>
              <a:rPr dirty="0"/>
              <a:t>1996</a:t>
            </a:r>
          </a:p>
          <a:p>
            <a:pPr lvl="1"/>
            <a:r>
              <a:rPr lang="en-US" sz="800" dirty="0"/>
              <a:t>Metropolitan Medical Response Program (MMRS)</a:t>
            </a:r>
            <a:endParaRPr sz="800" dirty="0"/>
          </a:p>
        </p:txBody>
      </p:sp>
      <p:sp>
        <p:nvSpPr>
          <p:cNvPr id="317" name="Milestone flag graphicText Placeholder 8"/>
          <p:cNvSpPr/>
          <p:nvPr/>
        </p:nvSpPr>
        <p:spPr>
          <a:xfrm>
            <a:off x="3469160" y="1893082"/>
            <a:ext cx="1079935" cy="2033605"/>
          </a:xfrm>
          <a:prstGeom prst="rect">
            <a:avLst/>
          </a:prstGeom>
          <a:solidFill>
            <a:srgbClr val="C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fontScale="92500"/>
          </a:bodyPr>
          <a:lstStyle/>
          <a:p>
            <a:pPr defTabSz="685800">
              <a:lnSpc>
                <a:spcPct val="80000"/>
              </a:lnSpc>
              <a:spcBef>
                <a:spcPts val="1350"/>
              </a:spcBef>
              <a:buFont typeface="Trebuchet MS"/>
              <a:defRPr sz="900">
                <a:solidFill>
                  <a:srgbClr val="FFFFFF"/>
                </a:solidFill>
                <a:latin typeface="Century Gothic"/>
                <a:ea typeface="Century Gothic"/>
                <a:cs typeface="Century Gothic"/>
                <a:sym typeface="Century Gothic"/>
              </a:defRPr>
            </a:pPr>
            <a:r>
              <a:rPr lang="en-US" sz="1000" dirty="0"/>
              <a:t>          </a:t>
            </a:r>
            <a:r>
              <a:rPr sz="1000" dirty="0"/>
              <a:t>2001</a:t>
            </a:r>
            <a:endParaRPr lang="en-US" sz="1000" dirty="0"/>
          </a:p>
          <a:p>
            <a:pPr defTabSz="685800">
              <a:lnSpc>
                <a:spcPct val="80000"/>
              </a:lnSpc>
              <a:spcBef>
                <a:spcPts val="1350"/>
              </a:spcBef>
              <a:buFont typeface="Trebuchet MS"/>
              <a:defRPr sz="900">
                <a:solidFill>
                  <a:srgbClr val="FFFFFF"/>
                </a:solidFill>
                <a:latin typeface="Century Gothic"/>
                <a:ea typeface="Century Gothic"/>
                <a:cs typeface="Century Gothic"/>
                <a:sym typeface="Century Gothic"/>
              </a:defRPr>
            </a:pPr>
            <a:r>
              <a:rPr sz="1000" dirty="0"/>
              <a:t>Joint Commission Emergency Preparedness Standards</a:t>
            </a:r>
            <a:endParaRPr sz="1000" dirty="0">
              <a:solidFill>
                <a:srgbClr val="808080"/>
              </a:solidFill>
            </a:endParaRPr>
          </a:p>
          <a:p>
            <a:pPr indent="34932" defTabSz="685800">
              <a:lnSpc>
                <a:spcPct val="80000"/>
              </a:lnSpc>
              <a:spcBef>
                <a:spcPts val="75"/>
              </a:spcBef>
              <a:buFont typeface="Trebuchet MS"/>
              <a:defRPr sz="1000">
                <a:solidFill>
                  <a:srgbClr val="FFFFFF"/>
                </a:solidFill>
                <a:latin typeface="Century Gothic"/>
                <a:ea typeface="Century Gothic"/>
                <a:cs typeface="Century Gothic"/>
                <a:sym typeface="Century Gothic"/>
              </a:defRPr>
            </a:pPr>
            <a:endParaRPr sz="1000" dirty="0">
              <a:solidFill>
                <a:srgbClr val="808080"/>
              </a:solidFill>
            </a:endParaRPr>
          </a:p>
          <a:p>
            <a:pPr indent="34932" defTabSz="685800">
              <a:lnSpc>
                <a:spcPct val="80000"/>
              </a:lnSpc>
              <a:spcBef>
                <a:spcPts val="150"/>
              </a:spcBef>
              <a:buFont typeface="Trebuchet MS"/>
              <a:defRPr sz="900">
                <a:solidFill>
                  <a:srgbClr val="FFFFFF"/>
                </a:solidFill>
                <a:latin typeface="Century Gothic"/>
                <a:ea typeface="Century Gothic"/>
                <a:cs typeface="Century Gothic"/>
                <a:sym typeface="Century Gothic"/>
              </a:defRPr>
            </a:pPr>
            <a:r>
              <a:rPr sz="1000" dirty="0"/>
              <a:t>Office of Public Health </a:t>
            </a:r>
            <a:r>
              <a:rPr lang="en-US" sz="1000" dirty="0"/>
              <a:t>                          </a:t>
            </a:r>
            <a:r>
              <a:rPr sz="1000" dirty="0"/>
              <a:t>Preparedness</a:t>
            </a:r>
            <a:endParaRPr sz="1000" dirty="0">
              <a:solidFill>
                <a:srgbClr val="808080"/>
              </a:solidFill>
            </a:endParaRPr>
          </a:p>
          <a:p>
            <a:pPr indent="34932" defTabSz="685800">
              <a:lnSpc>
                <a:spcPct val="80000"/>
              </a:lnSpc>
              <a:spcBef>
                <a:spcPts val="75"/>
              </a:spcBef>
              <a:buFont typeface="Trebuchet MS"/>
              <a:defRPr sz="1000">
                <a:solidFill>
                  <a:srgbClr val="FFFFFF"/>
                </a:solidFill>
                <a:latin typeface="Century Gothic"/>
                <a:ea typeface="Century Gothic"/>
                <a:cs typeface="Century Gothic"/>
                <a:sym typeface="Century Gothic"/>
              </a:defRPr>
            </a:pPr>
            <a:endParaRPr sz="1000" dirty="0">
              <a:solidFill>
                <a:srgbClr val="808080"/>
              </a:solidFill>
            </a:endParaRPr>
          </a:p>
          <a:p>
            <a:pPr indent="34932" defTabSz="685800">
              <a:lnSpc>
                <a:spcPct val="80000"/>
              </a:lnSpc>
              <a:spcBef>
                <a:spcPts val="150"/>
              </a:spcBef>
              <a:buFont typeface="Trebuchet MS"/>
              <a:defRPr sz="900">
                <a:solidFill>
                  <a:srgbClr val="FFFFFF"/>
                </a:solidFill>
                <a:latin typeface="Century Gothic"/>
                <a:ea typeface="Century Gothic"/>
                <a:cs typeface="Century Gothic"/>
                <a:sym typeface="Century Gothic"/>
              </a:defRPr>
            </a:pPr>
            <a:r>
              <a:rPr sz="1000" dirty="0"/>
              <a:t>Bioterrorism </a:t>
            </a:r>
            <a:r>
              <a:rPr lang="en-US" sz="1000" dirty="0"/>
              <a:t>                            </a:t>
            </a:r>
            <a:r>
              <a:rPr sz="1000" dirty="0"/>
              <a:t>Hospital Preparedness Program (NBHPP</a:t>
            </a:r>
            <a:r>
              <a:rPr sz="675" dirty="0"/>
              <a:t>)</a:t>
            </a:r>
          </a:p>
        </p:txBody>
      </p:sp>
    </p:spTree>
  </p:cSld>
  <p:clrMapOvr>
    <a:masterClrMapping/>
  </p:clrMapOvr>
  <p:transition spd="slow">
    <p:push dir="u"/>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0EE82D-9620-4D71-9B17-C6C90ACE5A9A}"/>
              </a:ext>
            </a:extLst>
          </p:cNvPr>
          <p:cNvSpPr>
            <a:spLocks noGrp="1"/>
          </p:cNvSpPr>
          <p:nvPr>
            <p:ph type="title"/>
          </p:nvPr>
        </p:nvSpPr>
        <p:spPr>
          <a:xfrm>
            <a:off x="2167466" y="273845"/>
            <a:ext cx="4583290" cy="994172"/>
          </a:xfrm>
        </p:spPr>
        <p:txBody>
          <a:bodyPr>
            <a:noAutofit/>
          </a:bodyPr>
          <a:lstStyle/>
          <a:p>
            <a:r>
              <a:rPr lang="en-US" sz="2400" b="1" dirty="0"/>
              <a:t>History of Assistant Secretary of Preparedness &amp; Response Programs:</a:t>
            </a:r>
          </a:p>
        </p:txBody>
      </p:sp>
      <p:sp>
        <p:nvSpPr>
          <p:cNvPr id="3" name="TextBox 2">
            <a:extLst>
              <a:ext uri="{FF2B5EF4-FFF2-40B4-BE49-F238E27FC236}">
                <a16:creationId xmlns:a16="http://schemas.microsoft.com/office/drawing/2014/main" id="{0D2041E4-5472-46A9-BA88-5655A1571915}"/>
              </a:ext>
            </a:extLst>
          </p:cNvPr>
          <p:cNvSpPr txBox="1"/>
          <p:nvPr/>
        </p:nvSpPr>
        <p:spPr>
          <a:xfrm>
            <a:off x="276578" y="1268017"/>
            <a:ext cx="6304844" cy="3970318"/>
          </a:xfrm>
          <a:prstGeom prst="rect">
            <a:avLst/>
          </a:prstGeom>
          <a:noFill/>
        </p:spPr>
        <p:txBody>
          <a:bodyPr wrap="square" rtlCol="0">
            <a:spAutoFit/>
          </a:bodyPr>
          <a:lstStyle/>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Healthcare Coalitions </a:t>
            </a:r>
            <a:r>
              <a:rPr lang="en-US" dirty="0"/>
              <a:t>established since 2012*. Networks of public and private organizations that partner together to conduct planning, training, and preparedness within a state building that covers the area’s overall capacity. </a:t>
            </a:r>
          </a:p>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National Healthcare Preparedness Programs Workforce                     Capacity Activities</a:t>
            </a:r>
            <a:r>
              <a:rPr lang="en-US" b="1" dirty="0">
                <a:solidFill>
                  <a:schemeClr val="bg2">
                    <a:lumMod val="75000"/>
                  </a:schemeClr>
                </a:solidFill>
              </a:rPr>
              <a:t>.</a:t>
            </a:r>
            <a:r>
              <a:rPr lang="en-US" b="1" dirty="0"/>
              <a:t> </a:t>
            </a:r>
            <a:r>
              <a:rPr lang="en-US" dirty="0"/>
              <a:t>Involves two leadership courses and materials for education.</a:t>
            </a:r>
          </a:p>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Regional Disaster Health Response System. </a:t>
            </a:r>
            <a:r>
              <a:rPr lang="en-US" dirty="0"/>
              <a:t>Addresses gaps in regional health care delivery during disasters. Unifies existing assets within states and across regions. </a:t>
            </a:r>
          </a:p>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Pediatric Disaster Care Centers of Excellence</a:t>
            </a:r>
            <a:r>
              <a:rPr lang="en-US" dirty="0">
                <a:solidFill>
                  <a:schemeClr val="bg2">
                    <a:lumMod val="75000"/>
                  </a:schemeClr>
                </a:solidFill>
                <a:effectLst>
                  <a:outerShdw blurRad="38100" dist="38100" dir="2700000" algn="tl">
                    <a:srgbClr val="000000">
                      <a:alpha val="43137"/>
                    </a:srgbClr>
                  </a:outerShdw>
                </a:effectLst>
              </a:rPr>
              <a:t>.</a:t>
            </a:r>
            <a:r>
              <a:rPr lang="en-US" dirty="0">
                <a:solidFill>
                  <a:schemeClr val="bg2">
                    <a:lumMod val="75000"/>
                  </a:schemeClr>
                </a:solidFill>
              </a:rPr>
              <a:t>  </a:t>
            </a:r>
            <a:r>
              <a:rPr lang="en-US" dirty="0"/>
              <a:t>Two pilot sites intended to define the delivery of pediatric clinical care when existing systems are stressed or overwhelmed. </a:t>
            </a:r>
          </a:p>
          <a:p>
            <a:r>
              <a:rPr lang="en-US" sz="1400" dirty="0"/>
              <a:t>*HCCs were not implemented in current form until 2017. </a:t>
            </a:r>
          </a:p>
        </p:txBody>
      </p:sp>
      <p:pic>
        <p:nvPicPr>
          <p:cNvPr id="4" name="Picture 2" descr="See the source image">
            <a:extLst>
              <a:ext uri="{FF2B5EF4-FFF2-40B4-BE49-F238E27FC236}">
                <a16:creationId xmlns:a16="http://schemas.microsoft.com/office/drawing/2014/main" id="{3C9E72B1-B20B-4670-8BA2-034A866768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578" y="273845"/>
            <a:ext cx="1890888" cy="9941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66720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C37F80-300D-48FD-BFA1-CD51B283ECB4}"/>
              </a:ext>
            </a:extLst>
          </p:cNvPr>
          <p:cNvSpPr>
            <a:spLocks noGrp="1"/>
          </p:cNvSpPr>
          <p:nvPr>
            <p:ph type="title"/>
          </p:nvPr>
        </p:nvSpPr>
        <p:spPr/>
        <p:txBody>
          <a:bodyPr/>
          <a:lstStyle/>
          <a:p>
            <a:r>
              <a:rPr lang="en-US" dirty="0"/>
              <a:t>Table Talk</a:t>
            </a:r>
          </a:p>
        </p:txBody>
      </p:sp>
      <p:sp>
        <p:nvSpPr>
          <p:cNvPr id="3" name="Content Placeholder 2">
            <a:extLst>
              <a:ext uri="{FF2B5EF4-FFF2-40B4-BE49-F238E27FC236}">
                <a16:creationId xmlns:a16="http://schemas.microsoft.com/office/drawing/2014/main" id="{741F58B4-86B3-4854-93E8-E4F3F5CB5B3C}"/>
              </a:ext>
            </a:extLst>
          </p:cNvPr>
          <p:cNvSpPr>
            <a:spLocks noGrp="1"/>
          </p:cNvSpPr>
          <p:nvPr>
            <p:ph idx="1"/>
          </p:nvPr>
        </p:nvSpPr>
        <p:spPr/>
        <p:txBody>
          <a:bodyPr/>
          <a:lstStyle/>
          <a:p>
            <a:r>
              <a:rPr lang="en-US" dirty="0"/>
              <a:t>Please share with the group three times our country and three times your county has faced an emergency                                                            involving healthcare.</a:t>
            </a:r>
          </a:p>
          <a:p>
            <a:pPr>
              <a:lnSpc>
                <a:spcPct val="100000"/>
              </a:lnSpc>
              <a:spcBef>
                <a:spcPts val="0"/>
              </a:spcBef>
            </a:pPr>
            <a:r>
              <a:rPr lang="en-US" dirty="0"/>
              <a:t>Let’s identify the variety of </a:t>
            </a:r>
          </a:p>
          <a:p>
            <a:pPr marL="0" indent="0">
              <a:lnSpc>
                <a:spcPct val="100000"/>
              </a:lnSpc>
              <a:spcBef>
                <a:spcPts val="0"/>
              </a:spcBef>
              <a:buNone/>
            </a:pPr>
            <a:r>
              <a:rPr lang="en-US" dirty="0"/>
              <a:t>   emergencies</a:t>
            </a:r>
          </a:p>
          <a:p>
            <a:pPr marL="0" indent="0">
              <a:lnSpc>
                <a:spcPct val="100000"/>
              </a:lnSpc>
              <a:spcBef>
                <a:spcPts val="0"/>
              </a:spcBef>
              <a:buNone/>
            </a:pPr>
            <a:r>
              <a:rPr lang="en-US" dirty="0"/>
              <a:t>   experienced. </a:t>
            </a:r>
          </a:p>
          <a:p>
            <a:pPr marL="0" indent="0">
              <a:buNone/>
            </a:pPr>
            <a:endParaRPr lang="en-US" dirty="0"/>
          </a:p>
        </p:txBody>
      </p:sp>
      <p:pic>
        <p:nvPicPr>
          <p:cNvPr id="5" name="Picture 4">
            <a:extLst>
              <a:ext uri="{FF2B5EF4-FFF2-40B4-BE49-F238E27FC236}">
                <a16:creationId xmlns:a16="http://schemas.microsoft.com/office/drawing/2014/main" id="{066DFB4B-0086-43ED-A5BB-2C64D90CFD52}"/>
              </a:ext>
            </a:extLst>
          </p:cNvPr>
          <p:cNvPicPr>
            <a:picLocks noChangeAspect="1"/>
          </p:cNvPicPr>
          <p:nvPr/>
        </p:nvPicPr>
        <p:blipFill>
          <a:blip r:embed="rId2"/>
          <a:stretch>
            <a:fillRect/>
          </a:stretch>
        </p:blipFill>
        <p:spPr>
          <a:xfrm>
            <a:off x="3397250" y="1914771"/>
            <a:ext cx="3142762" cy="3142762"/>
          </a:xfrm>
          <a:prstGeom prst="rect">
            <a:avLst/>
          </a:prstGeom>
        </p:spPr>
      </p:pic>
    </p:spTree>
    <p:extLst>
      <p:ext uri="{BB962C8B-B14F-4D97-AF65-F5344CB8AC3E}">
        <p14:creationId xmlns:p14="http://schemas.microsoft.com/office/powerpoint/2010/main" val="1723279141"/>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0EE82D-9620-4D71-9B17-C6C90ACE5A9A}"/>
              </a:ext>
            </a:extLst>
          </p:cNvPr>
          <p:cNvSpPr>
            <a:spLocks noGrp="1"/>
          </p:cNvSpPr>
          <p:nvPr>
            <p:ph type="title"/>
          </p:nvPr>
        </p:nvSpPr>
        <p:spPr>
          <a:xfrm>
            <a:off x="471488" y="273845"/>
            <a:ext cx="5915025" cy="462317"/>
          </a:xfrm>
        </p:spPr>
        <p:txBody>
          <a:bodyPr>
            <a:normAutofit fontScale="90000"/>
          </a:bodyPr>
          <a:lstStyle/>
          <a:p>
            <a:r>
              <a:rPr lang="en-US" dirty="0"/>
              <a:t>History of ASPR Programs Continued:</a:t>
            </a:r>
          </a:p>
        </p:txBody>
      </p:sp>
      <p:sp>
        <p:nvSpPr>
          <p:cNvPr id="3" name="TextBox 2">
            <a:extLst>
              <a:ext uri="{FF2B5EF4-FFF2-40B4-BE49-F238E27FC236}">
                <a16:creationId xmlns:a16="http://schemas.microsoft.com/office/drawing/2014/main" id="{0D2041E4-5472-46A9-BA88-5655A1571915}"/>
              </a:ext>
            </a:extLst>
          </p:cNvPr>
          <p:cNvSpPr txBox="1"/>
          <p:nvPr/>
        </p:nvSpPr>
        <p:spPr>
          <a:xfrm>
            <a:off x="276578" y="805700"/>
            <a:ext cx="6304844" cy="3416320"/>
          </a:xfrm>
          <a:prstGeom prst="rect">
            <a:avLst/>
          </a:prstGeom>
          <a:noFill/>
        </p:spPr>
        <p:txBody>
          <a:bodyPr wrap="square" rtlCol="0">
            <a:spAutoFit/>
          </a:bodyPr>
          <a:lstStyle/>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National Emergency Tele-Critical Care Network and the National Emergency Telemedicine Network</a:t>
            </a:r>
            <a:r>
              <a:rPr lang="en-US" b="1" dirty="0"/>
              <a:t>. </a:t>
            </a:r>
            <a:r>
              <a:rPr lang="en-US" dirty="0"/>
              <a:t>The National Emergency Telemedicine Network is comprised of a cloud-based, low-resource, stand-alone health information management system for the creation and coordination of flexible and extendable “virtual critical care wards.”</a:t>
            </a:r>
          </a:p>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National Special Pathogen System </a:t>
            </a:r>
            <a:r>
              <a:rPr lang="en-US" dirty="0"/>
              <a:t>that builds on the Regional Ebola Treatment Network developed in 2014-2015. Includes components of a tiered regional system for special pathogen identification, treatment, and research. </a:t>
            </a:r>
          </a:p>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ASPR COVID-19 Recovery Unit. </a:t>
            </a:r>
            <a:r>
              <a:rPr lang="en-US" b="1" dirty="0"/>
              <a:t>A Recovery Unit was initiated in all ten HHS/FEMA regions based on the 10 regional cities. </a:t>
            </a:r>
          </a:p>
        </p:txBody>
      </p:sp>
    </p:spTree>
    <p:extLst>
      <p:ext uri="{BB962C8B-B14F-4D97-AF65-F5344CB8AC3E}">
        <p14:creationId xmlns:p14="http://schemas.microsoft.com/office/powerpoint/2010/main" val="988569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0EE82D-9620-4D71-9B17-C6C90ACE5A9A}"/>
              </a:ext>
            </a:extLst>
          </p:cNvPr>
          <p:cNvSpPr>
            <a:spLocks noGrp="1"/>
          </p:cNvSpPr>
          <p:nvPr>
            <p:ph type="title"/>
          </p:nvPr>
        </p:nvSpPr>
        <p:spPr>
          <a:xfrm>
            <a:off x="471488" y="273845"/>
            <a:ext cx="5915025" cy="462317"/>
          </a:xfrm>
        </p:spPr>
        <p:txBody>
          <a:bodyPr>
            <a:normAutofit fontScale="90000"/>
          </a:bodyPr>
          <a:lstStyle/>
          <a:p>
            <a:r>
              <a:rPr lang="en-US" dirty="0"/>
              <a:t>History of ASPR Programs Continued:</a:t>
            </a:r>
          </a:p>
        </p:txBody>
      </p:sp>
      <p:sp>
        <p:nvSpPr>
          <p:cNvPr id="3" name="TextBox 2">
            <a:extLst>
              <a:ext uri="{FF2B5EF4-FFF2-40B4-BE49-F238E27FC236}">
                <a16:creationId xmlns:a16="http://schemas.microsoft.com/office/drawing/2014/main" id="{0D2041E4-5472-46A9-BA88-5655A1571915}"/>
              </a:ext>
            </a:extLst>
          </p:cNvPr>
          <p:cNvSpPr txBox="1"/>
          <p:nvPr/>
        </p:nvSpPr>
        <p:spPr>
          <a:xfrm>
            <a:off x="276578" y="805700"/>
            <a:ext cx="6304844" cy="2031325"/>
          </a:xfrm>
          <a:prstGeom prst="rect">
            <a:avLst/>
          </a:prstGeom>
          <a:noFill/>
        </p:spPr>
        <p:txBody>
          <a:bodyPr wrap="square" rtlCol="0">
            <a:spAutoFit/>
          </a:bodyPr>
          <a:lstStyle/>
          <a:p>
            <a:pPr marL="285750" indent="-285750">
              <a:buFont typeface="Arial" panose="020B0604020202020204" pitchFamily="34" charset="0"/>
              <a:buChar char="•"/>
            </a:pPr>
            <a:r>
              <a:rPr lang="en-US" b="1" dirty="0">
                <a:solidFill>
                  <a:schemeClr val="bg2">
                    <a:lumMod val="75000"/>
                  </a:schemeClr>
                </a:solidFill>
                <a:effectLst>
                  <a:outerShdw blurRad="38100" dist="38100" dir="2700000" algn="tl">
                    <a:srgbClr val="000000">
                      <a:alpha val="43137"/>
                    </a:srgbClr>
                  </a:outerShdw>
                </a:effectLst>
              </a:rPr>
              <a:t>ASPR Regional Personnel</a:t>
            </a:r>
            <a:r>
              <a:rPr lang="en-US" b="1" dirty="0"/>
              <a:t>. </a:t>
            </a:r>
            <a:r>
              <a:rPr lang="en-US" dirty="0"/>
              <a:t>Staff include the Field Project Officers, Regional Administrators, Regional Emergency Coordinators, Incident Management Teams, Regional Medical Countermeasures Advisors, Continuity of Operations Program staff, MRC Regional Liaisons, Recovery Field Coordinators and Regional Information Managers. </a:t>
            </a:r>
          </a:p>
          <a:p>
            <a:r>
              <a:rPr lang="en-US" dirty="0"/>
              <a:t> </a:t>
            </a:r>
          </a:p>
        </p:txBody>
      </p:sp>
      <p:pic>
        <p:nvPicPr>
          <p:cNvPr id="1026" name="Picture 2" descr="See the source image">
            <a:extLst>
              <a:ext uri="{FF2B5EF4-FFF2-40B4-BE49-F238E27FC236}">
                <a16:creationId xmlns:a16="http://schemas.microsoft.com/office/drawing/2014/main" id="{E4FB24F4-227B-448B-AB47-367CD3C341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0799" y="2808061"/>
            <a:ext cx="4430889" cy="20615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66871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 name="Text Placeholder 4"/>
          <p:cNvSpPr/>
          <p:nvPr/>
        </p:nvSpPr>
        <p:spPr>
          <a:xfrm rot="16200000">
            <a:off x="1902962" y="4154015"/>
            <a:ext cx="735311" cy="205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lang="en-US" sz="1400" dirty="0">
                <a:solidFill>
                  <a:srgbClr val="FFFF00"/>
                </a:solidFill>
              </a:rPr>
              <a:t>2017</a:t>
            </a:r>
            <a:endParaRPr sz="1400" dirty="0">
              <a:solidFill>
                <a:srgbClr val="FFFF00"/>
              </a:solidFill>
            </a:endParaRPr>
          </a:p>
        </p:txBody>
      </p:sp>
      <p:sp>
        <p:nvSpPr>
          <p:cNvPr id="325" name="Milestone flag graphicText Placeholder 11"/>
          <p:cNvSpPr/>
          <p:nvPr/>
        </p:nvSpPr>
        <p:spPr>
          <a:xfrm>
            <a:off x="2980201" y="1921686"/>
            <a:ext cx="891400" cy="1950764"/>
          </a:xfrm>
          <a:prstGeom prst="rect">
            <a:avLst/>
          </a:prstGeom>
          <a:solidFill>
            <a:srgbClr val="ABD958"/>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p>
            <a:pPr algn="ctr"/>
            <a:r>
              <a:rPr lang="en-US" sz="1000" b="1" dirty="0">
                <a:solidFill>
                  <a:schemeClr val="bg1"/>
                </a:solidFill>
              </a:rPr>
              <a:t>2018  </a:t>
            </a:r>
            <a:r>
              <a:rPr lang="en-US" dirty="0">
                <a:solidFill>
                  <a:schemeClr val="bg1"/>
                </a:solidFill>
              </a:rPr>
              <a:t>                    </a:t>
            </a:r>
            <a:r>
              <a:rPr lang="en-US" sz="1100" dirty="0">
                <a:solidFill>
                  <a:schemeClr val="bg1"/>
                </a:solidFill>
              </a:rPr>
              <a:t>A Framework for Healthcare Disaster Resilience: A View to the Future </a:t>
            </a:r>
          </a:p>
        </p:txBody>
      </p:sp>
      <p:pic>
        <p:nvPicPr>
          <p:cNvPr id="329" name="Picture 16" descr="Picture 16"/>
          <p:cNvPicPr>
            <a:picLocks noChangeAspect="1"/>
          </p:cNvPicPr>
          <p:nvPr/>
        </p:nvPicPr>
        <p:blipFill>
          <a:blip r:embed="rId2"/>
          <a:stretch>
            <a:fillRect/>
          </a:stretch>
        </p:blipFill>
        <p:spPr>
          <a:xfrm>
            <a:off x="2989597" y="1421905"/>
            <a:ext cx="882004" cy="496005"/>
          </a:xfrm>
          <a:prstGeom prst="rect">
            <a:avLst/>
          </a:prstGeom>
          <a:ln w="12700">
            <a:miter lim="400000"/>
          </a:ln>
        </p:spPr>
      </p:pic>
      <p:sp>
        <p:nvSpPr>
          <p:cNvPr id="330" name="Text Placeholder 5"/>
          <p:cNvSpPr>
            <a:spLocks noGrp="1"/>
          </p:cNvSpPr>
          <p:nvPr>
            <p:ph type="body" idx="15"/>
          </p:nvPr>
        </p:nvSpPr>
        <p:spPr>
          <a:xfrm rot="16200000">
            <a:off x="2731383" y="4171944"/>
            <a:ext cx="735311" cy="205741"/>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oAutofit/>
          </a:bodyPr>
          <a:lstStyle>
            <a:lvl1pPr marL="0" indent="0" algn="ctr" defTabSz="868680">
              <a:spcBef>
                <a:spcPts val="200"/>
              </a:spcBef>
              <a:buSzTx/>
              <a:buFontTx/>
              <a:buNone/>
              <a:defRPr sz="1235" b="1" spc="190">
                <a:solidFill>
                  <a:srgbClr val="0070C0"/>
                </a:solidFill>
              </a:defRPr>
            </a:lvl1pPr>
          </a:lstStyle>
          <a:p>
            <a:r>
              <a:rPr sz="1400" dirty="0">
                <a:solidFill>
                  <a:srgbClr val="FFFF00"/>
                </a:solidFill>
                <a:latin typeface="Century Gothic" panose="020B0502020202020204" pitchFamily="34" charset="0"/>
              </a:rPr>
              <a:t>2018</a:t>
            </a:r>
          </a:p>
        </p:txBody>
      </p:sp>
      <p:sp>
        <p:nvSpPr>
          <p:cNvPr id="316" name="Milestone flag graphicText Placeholder 7"/>
          <p:cNvSpPr/>
          <p:nvPr/>
        </p:nvSpPr>
        <p:spPr>
          <a:xfrm>
            <a:off x="2141285" y="2038674"/>
            <a:ext cx="838916" cy="1833776"/>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lvl1pPr marL="45244" indent="-45244" defTabSz="914400">
              <a:spcBef>
                <a:spcPts val="1800"/>
              </a:spcBef>
              <a:buSzPct val="100000"/>
              <a:buFont typeface="Trebuchet MS"/>
              <a:buChar char=" "/>
              <a:defRPr sz="1000">
                <a:solidFill>
                  <a:srgbClr val="FFFFFF"/>
                </a:solidFill>
                <a:latin typeface="Century Gothic"/>
                <a:ea typeface="Century Gothic"/>
                <a:cs typeface="Century Gothic"/>
                <a:sym typeface="Century Gothic"/>
              </a:defRPr>
            </a:lvl1pPr>
            <a:lvl2pPr marL="82295" indent="-35718" defTabSz="914400">
              <a:spcBef>
                <a:spcPts val="200"/>
              </a:spcBef>
              <a:buSzPct val="100000"/>
              <a:buFont typeface="Trebuchet MS"/>
              <a:buChar char=" "/>
              <a:defRPr sz="1000">
                <a:solidFill>
                  <a:srgbClr val="FFFFFF"/>
                </a:solidFill>
                <a:latin typeface="Century Gothic"/>
                <a:ea typeface="Century Gothic"/>
                <a:cs typeface="Century Gothic"/>
                <a:sym typeface="Century Gothic"/>
              </a:defRPr>
            </a:lvl2pPr>
          </a:lstStyle>
          <a:p>
            <a:pPr algn="ctr"/>
            <a:r>
              <a:rPr lang="en-US" sz="800" b="1" dirty="0"/>
              <a:t>2017</a:t>
            </a:r>
          </a:p>
          <a:p>
            <a:pPr algn="ctr"/>
            <a:r>
              <a:rPr lang="en-US" sz="800" b="1" dirty="0"/>
              <a:t>Healthcare Coalitions in their current format “officially” begin in Kansas. </a:t>
            </a:r>
            <a:endParaRPr sz="750" dirty="0"/>
          </a:p>
        </p:txBody>
      </p:sp>
      <p:pic>
        <p:nvPicPr>
          <p:cNvPr id="7174" name="Picture 6" descr="How to Build Effective Coalitions That Advance Your Cause – PRNEWS">
            <a:extLst>
              <a:ext uri="{FF2B5EF4-FFF2-40B4-BE49-F238E27FC236}">
                <a16:creationId xmlns:a16="http://schemas.microsoft.com/office/drawing/2014/main" id="{A1A8CE27-51F4-4CCB-A9A4-BA3BB45787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0077" y="1542669"/>
            <a:ext cx="819598" cy="49600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A2287BA-5619-4E5D-8FDF-89A5BBEDC7D7}"/>
              </a:ext>
            </a:extLst>
          </p:cNvPr>
          <p:cNvSpPr txBox="1"/>
          <p:nvPr/>
        </p:nvSpPr>
        <p:spPr>
          <a:xfrm>
            <a:off x="5526661" y="1135855"/>
            <a:ext cx="869565" cy="528891"/>
          </a:xfrm>
          <a:prstGeom prst="rect">
            <a:avLst/>
          </a:prstGeom>
          <a:solidFill>
            <a:schemeClr val="tx1"/>
          </a:solidFill>
        </p:spPr>
        <p:txBody>
          <a:bodyPr wrap="square" rtlCol="0">
            <a:spAutoFit/>
          </a:bodyPr>
          <a:lstStyle/>
          <a:p>
            <a:endParaRPr lang="en-US" dirty="0"/>
          </a:p>
        </p:txBody>
      </p:sp>
      <p:sp>
        <p:nvSpPr>
          <p:cNvPr id="37" name="Milestone flag graphicText Placeholder 11">
            <a:extLst>
              <a:ext uri="{FF2B5EF4-FFF2-40B4-BE49-F238E27FC236}">
                <a16:creationId xmlns:a16="http://schemas.microsoft.com/office/drawing/2014/main" id="{314D4256-7DD2-433D-9020-6511D363B1BD}"/>
              </a:ext>
            </a:extLst>
          </p:cNvPr>
          <p:cNvSpPr/>
          <p:nvPr/>
        </p:nvSpPr>
        <p:spPr>
          <a:xfrm>
            <a:off x="5491486" y="1657997"/>
            <a:ext cx="904740" cy="2214453"/>
          </a:xfrm>
          <a:prstGeom prst="rect">
            <a:avLst/>
          </a:prstGeom>
          <a:solidFill>
            <a:schemeClr val="accent2">
              <a:lumMod val="60000"/>
              <a:lumOff val="40000"/>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p>
            <a:pPr algn="ctr"/>
            <a:r>
              <a:rPr lang="en-US" sz="1000" b="1" dirty="0"/>
              <a:t>2019-2020  </a:t>
            </a:r>
            <a:r>
              <a:rPr lang="en-US" dirty="0"/>
              <a:t>                    </a:t>
            </a:r>
            <a:r>
              <a:rPr lang="en-US" sz="1100" dirty="0"/>
              <a:t>EMS and Emergency Management along with hospitals and public health comprise “Four Core” of Kansas HCCs. </a:t>
            </a:r>
          </a:p>
        </p:txBody>
      </p:sp>
      <p:pic>
        <p:nvPicPr>
          <p:cNvPr id="7176" name="Picture 8" descr="EMS | City of Kyle, Texas - Official Website">
            <a:extLst>
              <a:ext uri="{FF2B5EF4-FFF2-40B4-BE49-F238E27FC236}">
                <a16:creationId xmlns:a16="http://schemas.microsoft.com/office/drawing/2014/main" id="{D0F7E9C6-1813-4DDB-AFB8-03B6F0B09A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7689" y="1177441"/>
            <a:ext cx="526116" cy="359147"/>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descr="Kansas Adjutant General&amp;#39;s Department - Kansas Division of Emergency  Management Home Page">
            <a:extLst>
              <a:ext uri="{FF2B5EF4-FFF2-40B4-BE49-F238E27FC236}">
                <a16:creationId xmlns:a16="http://schemas.microsoft.com/office/drawing/2014/main" id="{CA1224AF-878C-472F-81C3-D83980AF33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80948" y="1238898"/>
            <a:ext cx="404139" cy="393362"/>
          </a:xfrm>
          <a:prstGeom prst="rect">
            <a:avLst/>
          </a:prstGeom>
          <a:noFill/>
          <a:extLst>
            <a:ext uri="{909E8E84-426E-40DD-AFC4-6F175D3DCCD1}">
              <a14:hiddenFill xmlns:a14="http://schemas.microsoft.com/office/drawing/2010/main">
                <a:solidFill>
                  <a:srgbClr val="FFFFFF"/>
                </a:solidFill>
              </a14:hiddenFill>
            </a:ext>
          </a:extLst>
        </p:spPr>
      </p:pic>
      <p:sp>
        <p:nvSpPr>
          <p:cNvPr id="41" name="Text Placeholder 4">
            <a:extLst>
              <a:ext uri="{FF2B5EF4-FFF2-40B4-BE49-F238E27FC236}">
                <a16:creationId xmlns:a16="http://schemas.microsoft.com/office/drawing/2014/main" id="{DC2689A7-28E9-4FA1-8FFB-05E24B48EC0B}"/>
              </a:ext>
            </a:extLst>
          </p:cNvPr>
          <p:cNvSpPr/>
          <p:nvPr/>
        </p:nvSpPr>
        <p:spPr>
          <a:xfrm rot="16200000">
            <a:off x="5386959" y="4126905"/>
            <a:ext cx="576273" cy="2958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lang="en-US" sz="1400" dirty="0">
                <a:solidFill>
                  <a:srgbClr val="FFFF00"/>
                </a:solidFill>
              </a:rPr>
              <a:t>2020</a:t>
            </a:r>
            <a:endParaRPr sz="1400" dirty="0">
              <a:solidFill>
                <a:srgbClr val="FFFF00"/>
              </a:solidFill>
            </a:endParaRPr>
          </a:p>
        </p:txBody>
      </p:sp>
      <p:sp>
        <p:nvSpPr>
          <p:cNvPr id="43" name="Milestone flag graphicText Placeholder 7">
            <a:extLst>
              <a:ext uri="{FF2B5EF4-FFF2-40B4-BE49-F238E27FC236}">
                <a16:creationId xmlns:a16="http://schemas.microsoft.com/office/drawing/2014/main" id="{5DCF87B4-0EE1-4FDF-AC09-7DD7F60BE5B4}"/>
              </a:ext>
            </a:extLst>
          </p:cNvPr>
          <p:cNvSpPr txBox="1">
            <a:spLocks/>
          </p:cNvSpPr>
          <p:nvPr/>
        </p:nvSpPr>
        <p:spPr>
          <a:xfrm>
            <a:off x="4699131" y="2115480"/>
            <a:ext cx="828056" cy="1756969"/>
          </a:xfrm>
          <a:prstGeom prst="rect">
            <a:avLst/>
          </a:prstGeom>
          <a:solidFill>
            <a:schemeClr val="accent3"/>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lIns="91440" tIns="45720" rIns="91440" bIns="45720" rtlCol="0">
            <a:normAutofit/>
          </a:bodyPr>
          <a:lstStyle>
            <a:lvl1pPr marL="33933" indent="-33933" algn="l" defTabSz="685800" rtl="0" eaLnBrk="1" latinLnBrk="0" hangingPunct="1">
              <a:lnSpc>
                <a:spcPct val="90000"/>
              </a:lnSpc>
              <a:spcBef>
                <a:spcPts val="1350"/>
              </a:spcBef>
              <a:buFont typeface="Trebuchet MS"/>
              <a:buChar char=" "/>
              <a:defRPr sz="1000" kern="1200">
                <a:solidFill>
                  <a:srgbClr val="FFFFFF"/>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defRPr sz="1000">
                <a:solidFill>
                  <a:srgbClr val="FFFFFF"/>
                </a:solidFill>
              </a:defRPr>
            </a:pPr>
            <a:r>
              <a:rPr lang="en-US" dirty="0"/>
              <a:t>2019</a:t>
            </a:r>
          </a:p>
          <a:p>
            <a:pPr algn="ctr">
              <a:defRPr sz="1000">
                <a:solidFill>
                  <a:srgbClr val="FFFFFF"/>
                </a:solidFill>
              </a:defRPr>
            </a:pPr>
            <a:r>
              <a:rPr lang="en-US" dirty="0"/>
              <a:t>COVID 19 Pandemic reaches the United States</a:t>
            </a:r>
          </a:p>
          <a:p>
            <a:pPr>
              <a:defRPr sz="1000">
                <a:solidFill>
                  <a:srgbClr val="FFFFFF"/>
                </a:solidFill>
              </a:defRPr>
            </a:pPr>
            <a:endParaRPr lang="en-US" dirty="0"/>
          </a:p>
        </p:txBody>
      </p:sp>
      <p:pic>
        <p:nvPicPr>
          <p:cNvPr id="44" name="Picture 4" descr="Food Safety and the Coronavirus Disease 2019 (COVID-19) | FDA">
            <a:extLst>
              <a:ext uri="{FF2B5EF4-FFF2-40B4-BE49-F238E27FC236}">
                <a16:creationId xmlns:a16="http://schemas.microsoft.com/office/drawing/2014/main" id="{64962F16-A17D-4A0B-B9BF-77B7D653116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0557" r="18716"/>
          <a:stretch/>
        </p:blipFill>
        <p:spPr bwMode="auto">
          <a:xfrm>
            <a:off x="4699131" y="1351804"/>
            <a:ext cx="827530" cy="767020"/>
          </a:xfrm>
          <a:prstGeom prst="rect">
            <a:avLst/>
          </a:prstGeom>
          <a:noFill/>
          <a:extLst>
            <a:ext uri="{909E8E84-426E-40DD-AFC4-6F175D3DCCD1}">
              <a14:hiddenFill xmlns:a14="http://schemas.microsoft.com/office/drawing/2010/main">
                <a:solidFill>
                  <a:srgbClr val="FFFFFF"/>
                </a:solidFill>
              </a14:hiddenFill>
            </a:ext>
          </a:extLst>
        </p:spPr>
      </p:pic>
      <p:sp>
        <p:nvSpPr>
          <p:cNvPr id="45" name="Text Placeholder 4">
            <a:extLst>
              <a:ext uri="{FF2B5EF4-FFF2-40B4-BE49-F238E27FC236}">
                <a16:creationId xmlns:a16="http://schemas.microsoft.com/office/drawing/2014/main" id="{F3D5B793-25CE-4784-836B-3A51583A0C9C}"/>
              </a:ext>
            </a:extLst>
          </p:cNvPr>
          <p:cNvSpPr/>
          <p:nvPr/>
        </p:nvSpPr>
        <p:spPr>
          <a:xfrm rot="16200000">
            <a:off x="4559429" y="4108920"/>
            <a:ext cx="576273" cy="2958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lang="en-US" sz="1400" dirty="0">
                <a:solidFill>
                  <a:srgbClr val="FFFF00"/>
                </a:solidFill>
              </a:rPr>
              <a:t>2019</a:t>
            </a:r>
            <a:endParaRPr sz="1400" dirty="0">
              <a:solidFill>
                <a:srgbClr val="FFFF00"/>
              </a:solidFill>
            </a:endParaRPr>
          </a:p>
        </p:txBody>
      </p:sp>
      <p:sp>
        <p:nvSpPr>
          <p:cNvPr id="48" name="Text Placeholder 5">
            <a:extLst>
              <a:ext uri="{FF2B5EF4-FFF2-40B4-BE49-F238E27FC236}">
                <a16:creationId xmlns:a16="http://schemas.microsoft.com/office/drawing/2014/main" id="{055195ED-8A11-469A-9B22-95680830A56C}"/>
              </a:ext>
            </a:extLst>
          </p:cNvPr>
          <p:cNvSpPr/>
          <p:nvPr/>
        </p:nvSpPr>
        <p:spPr>
          <a:xfrm rot="16200000">
            <a:off x="1114686" y="4154015"/>
            <a:ext cx="735311" cy="205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sz="1400" dirty="0">
                <a:solidFill>
                  <a:srgbClr val="FFFF00"/>
                </a:solidFill>
              </a:rPr>
              <a:t>2015</a:t>
            </a:r>
          </a:p>
        </p:txBody>
      </p:sp>
      <p:sp>
        <p:nvSpPr>
          <p:cNvPr id="49" name="Milestone flag graphicText Placeholder 11">
            <a:extLst>
              <a:ext uri="{FF2B5EF4-FFF2-40B4-BE49-F238E27FC236}">
                <a16:creationId xmlns:a16="http://schemas.microsoft.com/office/drawing/2014/main" id="{755B275F-323A-4CC5-9DC1-C1BCB62CA59B}"/>
              </a:ext>
            </a:extLst>
          </p:cNvPr>
          <p:cNvSpPr/>
          <p:nvPr/>
        </p:nvSpPr>
        <p:spPr>
          <a:xfrm>
            <a:off x="1388618" y="2193548"/>
            <a:ext cx="761423" cy="1686660"/>
          </a:xfrm>
          <a:prstGeom prst="rect">
            <a:avLst/>
          </a:prstGeom>
          <a:solidFill>
            <a:srgbClr val="FFC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p>
            <a:pPr algn="ctr" defTabSz="685800">
              <a:spcBef>
                <a:spcPts val="1350"/>
              </a:spcBef>
              <a:buFont typeface="Trebuchet MS"/>
              <a:defRPr sz="1000">
                <a:solidFill>
                  <a:srgbClr val="77420D"/>
                </a:solidFill>
                <a:latin typeface="Century Gothic"/>
                <a:ea typeface="Century Gothic"/>
                <a:cs typeface="Century Gothic"/>
                <a:sym typeface="Century Gothic"/>
              </a:defRPr>
            </a:pPr>
            <a:r>
              <a:rPr sz="750" b="1" dirty="0"/>
              <a:t>2015 -16</a:t>
            </a:r>
          </a:p>
          <a:p>
            <a:pPr marL="61721" lvl="1" indent="-26789" algn="ctr" defTabSz="685800">
              <a:spcBef>
                <a:spcPts val="150"/>
              </a:spcBef>
              <a:buSzPct val="100000"/>
              <a:buFont typeface="Trebuchet MS"/>
              <a:buChar char=" "/>
              <a:defRPr sz="1000">
                <a:solidFill>
                  <a:srgbClr val="77420D"/>
                </a:solidFill>
                <a:latin typeface="Century Gothic"/>
                <a:ea typeface="Century Gothic"/>
                <a:cs typeface="Century Gothic"/>
                <a:sym typeface="Century Gothic"/>
              </a:defRPr>
            </a:pPr>
            <a:r>
              <a:rPr sz="750" dirty="0"/>
              <a:t>A National Blue Print for Bio Defense</a:t>
            </a:r>
            <a:endParaRPr sz="675" dirty="0">
              <a:solidFill>
                <a:srgbClr val="808080"/>
              </a:solidFill>
            </a:endParaRPr>
          </a:p>
          <a:p>
            <a:pPr marL="61721" lvl="1" indent="-26789" algn="ctr" defTabSz="685800">
              <a:spcBef>
                <a:spcPts val="150"/>
              </a:spcBef>
              <a:buSzPct val="100000"/>
              <a:buFont typeface="Trebuchet MS"/>
              <a:buChar char=" "/>
              <a:defRPr sz="1000">
                <a:solidFill>
                  <a:srgbClr val="77420D"/>
                </a:solidFill>
                <a:latin typeface="Century Gothic"/>
                <a:ea typeface="Century Gothic"/>
                <a:cs typeface="Century Gothic"/>
                <a:sym typeface="Century Gothic"/>
              </a:defRPr>
            </a:pPr>
            <a:endParaRPr sz="675" dirty="0">
              <a:solidFill>
                <a:srgbClr val="808080"/>
              </a:solidFill>
            </a:endParaRPr>
          </a:p>
          <a:p>
            <a:pPr marL="61721" lvl="1" indent="-26789" algn="ctr" defTabSz="685800">
              <a:spcBef>
                <a:spcPts val="150"/>
              </a:spcBef>
              <a:buSzPct val="100000"/>
              <a:buFont typeface="Trebuchet MS"/>
              <a:buChar char=" "/>
              <a:defRPr sz="1000">
                <a:solidFill>
                  <a:srgbClr val="77420D"/>
                </a:solidFill>
                <a:latin typeface="Century Gothic"/>
                <a:ea typeface="Century Gothic"/>
                <a:cs typeface="Century Gothic"/>
                <a:sym typeface="Century Gothic"/>
              </a:defRPr>
            </a:pPr>
            <a:r>
              <a:rPr sz="750" dirty="0"/>
              <a:t>A National Trauma Care System</a:t>
            </a:r>
          </a:p>
        </p:txBody>
      </p:sp>
      <p:pic>
        <p:nvPicPr>
          <p:cNvPr id="50" name="Picture 19" descr="Picture 19">
            <a:extLst>
              <a:ext uri="{FF2B5EF4-FFF2-40B4-BE49-F238E27FC236}">
                <a16:creationId xmlns:a16="http://schemas.microsoft.com/office/drawing/2014/main" id="{862CE521-E251-458B-BFFF-6E7186C02442}"/>
              </a:ext>
            </a:extLst>
          </p:cNvPr>
          <p:cNvPicPr>
            <a:picLocks noChangeAspect="1"/>
          </p:cNvPicPr>
          <p:nvPr/>
        </p:nvPicPr>
        <p:blipFill>
          <a:blip r:embed="rId7"/>
          <a:stretch>
            <a:fillRect/>
          </a:stretch>
        </p:blipFill>
        <p:spPr>
          <a:xfrm>
            <a:off x="504026" y="1327419"/>
            <a:ext cx="888260" cy="594267"/>
          </a:xfrm>
          <a:prstGeom prst="rect">
            <a:avLst/>
          </a:prstGeom>
          <a:ln w="12700">
            <a:miter lim="400000"/>
          </a:ln>
        </p:spPr>
      </p:pic>
      <p:sp>
        <p:nvSpPr>
          <p:cNvPr id="51" name="Milestone flag graphicText Placeholder 11">
            <a:extLst>
              <a:ext uri="{FF2B5EF4-FFF2-40B4-BE49-F238E27FC236}">
                <a16:creationId xmlns:a16="http://schemas.microsoft.com/office/drawing/2014/main" id="{ADE408C9-BB14-4ECD-9676-92A1D960E923}"/>
              </a:ext>
            </a:extLst>
          </p:cNvPr>
          <p:cNvSpPr/>
          <p:nvPr/>
        </p:nvSpPr>
        <p:spPr>
          <a:xfrm>
            <a:off x="506554" y="1921686"/>
            <a:ext cx="891400" cy="1950764"/>
          </a:xfrm>
          <a:prstGeom prst="rect">
            <a:avLst/>
          </a:prstGeom>
          <a:solidFill>
            <a:srgbClr val="ABD958"/>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ormAutofit/>
          </a:bodyPr>
          <a:lstStyle/>
          <a:p>
            <a:pPr algn="ctr" defTabSz="685800">
              <a:lnSpc>
                <a:spcPct val="80000"/>
              </a:lnSpc>
              <a:spcBef>
                <a:spcPts val="1350"/>
              </a:spcBef>
              <a:buFont typeface="Trebuchet MS"/>
              <a:defRPr sz="1100">
                <a:solidFill>
                  <a:srgbClr val="4A6717"/>
                </a:solidFill>
                <a:latin typeface="Century Gothic"/>
                <a:ea typeface="Century Gothic"/>
                <a:cs typeface="Century Gothic"/>
                <a:sym typeface="Century Gothic"/>
              </a:defRPr>
            </a:pPr>
            <a:r>
              <a:rPr sz="825" b="1" dirty="0"/>
              <a:t> 2006</a:t>
            </a:r>
            <a:endParaRPr sz="675" b="1" dirty="0"/>
          </a:p>
          <a:p>
            <a:pPr algn="ctr" defTabSz="685800">
              <a:lnSpc>
                <a:spcPct val="80000"/>
              </a:lnSpc>
              <a:spcBef>
                <a:spcPts val="1350"/>
              </a:spcBef>
              <a:buFont typeface="Trebuchet MS"/>
              <a:defRPr sz="900">
                <a:solidFill>
                  <a:srgbClr val="4A6717"/>
                </a:solidFill>
                <a:latin typeface="Century Gothic"/>
                <a:ea typeface="Century Gothic"/>
                <a:cs typeface="Century Gothic"/>
                <a:sym typeface="Century Gothic"/>
              </a:defRPr>
            </a:pPr>
            <a:r>
              <a:rPr sz="675" dirty="0"/>
              <a:t>Pandemic and All-Hazards Preparedness Act (PAHPA)</a:t>
            </a:r>
          </a:p>
          <a:p>
            <a:pPr algn="ctr" defTabSz="685800">
              <a:lnSpc>
                <a:spcPct val="80000"/>
              </a:lnSpc>
              <a:spcBef>
                <a:spcPts val="1350"/>
              </a:spcBef>
              <a:buFont typeface="Trebuchet MS"/>
              <a:defRPr sz="900">
                <a:solidFill>
                  <a:srgbClr val="4A6717"/>
                </a:solidFill>
                <a:latin typeface="Century Gothic"/>
                <a:ea typeface="Century Gothic"/>
                <a:cs typeface="Century Gothic"/>
                <a:sym typeface="Century Gothic"/>
              </a:defRPr>
            </a:pPr>
            <a:r>
              <a:rPr sz="675" dirty="0"/>
              <a:t>Office of the Assistant Secretary for Preparedness and Response (ASPR), NBHPP was changed to the </a:t>
            </a:r>
            <a:r>
              <a:rPr sz="675" b="1" dirty="0">
                <a:solidFill>
                  <a:srgbClr val="000000"/>
                </a:solidFill>
              </a:rPr>
              <a:t>Hospital Preparedness Program (HPP)</a:t>
            </a:r>
          </a:p>
        </p:txBody>
      </p:sp>
      <p:sp>
        <p:nvSpPr>
          <p:cNvPr id="52" name="Text Placeholder 5">
            <a:extLst>
              <a:ext uri="{FF2B5EF4-FFF2-40B4-BE49-F238E27FC236}">
                <a16:creationId xmlns:a16="http://schemas.microsoft.com/office/drawing/2014/main" id="{95186955-F3D1-4478-A068-533B74BDC8CB}"/>
              </a:ext>
            </a:extLst>
          </p:cNvPr>
          <p:cNvSpPr/>
          <p:nvPr/>
        </p:nvSpPr>
        <p:spPr>
          <a:xfrm rot="16200000">
            <a:off x="233992" y="4146252"/>
            <a:ext cx="735311" cy="205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sz="1400" dirty="0">
                <a:solidFill>
                  <a:srgbClr val="FFFF00"/>
                </a:solidFill>
              </a:rPr>
              <a:t>2006</a:t>
            </a:r>
          </a:p>
        </p:txBody>
      </p:sp>
      <p:pic>
        <p:nvPicPr>
          <p:cNvPr id="53" name="Picture 2" descr="Picture 2">
            <a:extLst>
              <a:ext uri="{FF2B5EF4-FFF2-40B4-BE49-F238E27FC236}">
                <a16:creationId xmlns:a16="http://schemas.microsoft.com/office/drawing/2014/main" id="{E5DF9E45-D93F-4E03-8145-DC7A7D710E04}"/>
              </a:ext>
            </a:extLst>
          </p:cNvPr>
          <p:cNvPicPr>
            <a:picLocks noChangeAspect="1"/>
          </p:cNvPicPr>
          <p:nvPr/>
        </p:nvPicPr>
        <p:blipFill>
          <a:blip r:embed="rId8"/>
          <a:stretch>
            <a:fillRect/>
          </a:stretch>
        </p:blipFill>
        <p:spPr>
          <a:xfrm>
            <a:off x="1406761" y="1691332"/>
            <a:ext cx="745808" cy="494976"/>
          </a:xfrm>
          <a:prstGeom prst="rect">
            <a:avLst/>
          </a:prstGeom>
          <a:ln w="12700">
            <a:miter lim="400000"/>
          </a:ln>
        </p:spPr>
      </p:pic>
      <p:sp>
        <p:nvSpPr>
          <p:cNvPr id="116" name="Milestone flag graphicText Placeholder 7">
            <a:extLst>
              <a:ext uri="{FF2B5EF4-FFF2-40B4-BE49-F238E27FC236}">
                <a16:creationId xmlns:a16="http://schemas.microsoft.com/office/drawing/2014/main" id="{630288D4-7630-46A4-9783-2C0A60E3B12C}"/>
              </a:ext>
            </a:extLst>
          </p:cNvPr>
          <p:cNvSpPr txBox="1">
            <a:spLocks/>
          </p:cNvSpPr>
          <p:nvPr/>
        </p:nvSpPr>
        <p:spPr>
          <a:xfrm>
            <a:off x="3871601" y="1735314"/>
            <a:ext cx="828056" cy="2137135"/>
          </a:xfrm>
          <a:prstGeom prst="rect">
            <a:avLst/>
          </a:prstGeom>
          <a:solidFill>
            <a:srgbClr val="C00000"/>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lIns="91440" tIns="45720" rIns="91440" bIns="45720" rtlCol="0">
            <a:normAutofit/>
          </a:bodyPr>
          <a:lstStyle>
            <a:lvl1pPr marL="33933" indent="-33933" algn="l" defTabSz="685800" rtl="0" eaLnBrk="1" latinLnBrk="0" hangingPunct="1">
              <a:lnSpc>
                <a:spcPct val="90000"/>
              </a:lnSpc>
              <a:spcBef>
                <a:spcPts val="1350"/>
              </a:spcBef>
              <a:buFont typeface="Trebuchet MS"/>
              <a:buChar char=" "/>
              <a:defRPr sz="1000" kern="1200">
                <a:solidFill>
                  <a:srgbClr val="FFFFFF"/>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defRPr sz="1000">
                <a:solidFill>
                  <a:srgbClr val="FFFFFF"/>
                </a:solidFill>
              </a:defRPr>
            </a:pPr>
            <a:endParaRPr lang="en-US" sz="400" dirty="0"/>
          </a:p>
          <a:p>
            <a:pPr algn="ctr">
              <a:defRPr sz="1000">
                <a:solidFill>
                  <a:srgbClr val="FFFFFF"/>
                </a:solidFill>
              </a:defRPr>
            </a:pPr>
            <a:r>
              <a:rPr lang="en-US" dirty="0"/>
              <a:t>2019</a:t>
            </a:r>
          </a:p>
          <a:p>
            <a:pPr algn="ctr">
              <a:defRPr sz="1000">
                <a:solidFill>
                  <a:srgbClr val="FFFFFF"/>
                </a:solidFill>
              </a:defRPr>
            </a:pPr>
            <a:r>
              <a:rPr lang="en-US" dirty="0"/>
              <a:t>Healthcare Coalition Partners of KS, LLC is established thereby uniting all Kansas coalitions. </a:t>
            </a:r>
          </a:p>
          <a:p>
            <a:pPr>
              <a:defRPr sz="1000">
                <a:solidFill>
                  <a:srgbClr val="FFFFFF"/>
                </a:solidFill>
              </a:defRPr>
            </a:pPr>
            <a:endParaRPr lang="en-US" dirty="0"/>
          </a:p>
        </p:txBody>
      </p:sp>
      <p:sp>
        <p:nvSpPr>
          <p:cNvPr id="117" name="Text Placeholder 4">
            <a:extLst>
              <a:ext uri="{FF2B5EF4-FFF2-40B4-BE49-F238E27FC236}">
                <a16:creationId xmlns:a16="http://schemas.microsoft.com/office/drawing/2014/main" id="{AC8D1F76-B398-47AE-BEF9-16EE6D29CF30}"/>
              </a:ext>
            </a:extLst>
          </p:cNvPr>
          <p:cNvSpPr/>
          <p:nvPr/>
        </p:nvSpPr>
        <p:spPr>
          <a:xfrm rot="16200000">
            <a:off x="3731373" y="4108976"/>
            <a:ext cx="576273" cy="2958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nchor="ctr">
            <a:noAutofit/>
          </a:bodyPr>
          <a:lstStyle>
            <a:lvl1pPr algn="ctr" defTabSz="868680">
              <a:spcBef>
                <a:spcPts val="200"/>
              </a:spcBef>
              <a:defRPr sz="1235" b="1" spc="190">
                <a:solidFill>
                  <a:srgbClr val="0070C0"/>
                </a:solidFill>
                <a:latin typeface="Century Gothic"/>
                <a:ea typeface="Century Gothic"/>
                <a:cs typeface="Century Gothic"/>
                <a:sym typeface="Century Gothic"/>
              </a:defRPr>
            </a:lvl1pPr>
          </a:lstStyle>
          <a:p>
            <a:r>
              <a:rPr lang="en-US" sz="1400" dirty="0">
                <a:solidFill>
                  <a:srgbClr val="FFFF00"/>
                </a:solidFill>
              </a:rPr>
              <a:t>2019</a:t>
            </a:r>
            <a:endParaRPr sz="1400" dirty="0">
              <a:solidFill>
                <a:srgbClr val="FFFF00"/>
              </a:solidFill>
            </a:endParaRPr>
          </a:p>
        </p:txBody>
      </p:sp>
      <p:pic>
        <p:nvPicPr>
          <p:cNvPr id="118" name="Picture 117" descr="A picture containing text&#10;&#10;Description automatically generated">
            <a:extLst>
              <a:ext uri="{FF2B5EF4-FFF2-40B4-BE49-F238E27FC236}">
                <a16:creationId xmlns:a16="http://schemas.microsoft.com/office/drawing/2014/main" id="{91CDD5B9-02C5-4296-9255-0F22AD80FD88}"/>
              </a:ext>
            </a:extLst>
          </p:cNvPr>
          <p:cNvPicPr>
            <a:picLocks noChangeAspect="1"/>
          </p:cNvPicPr>
          <p:nvPr/>
        </p:nvPicPr>
        <p:blipFill>
          <a:blip r:embed="rId9"/>
          <a:stretch>
            <a:fillRect/>
          </a:stretch>
        </p:blipFill>
        <p:spPr>
          <a:xfrm rot="16200000">
            <a:off x="3964086" y="1027609"/>
            <a:ext cx="642560" cy="827529"/>
          </a:xfrm>
          <a:prstGeom prst="rect">
            <a:avLst/>
          </a:prstGeom>
        </p:spPr>
      </p:pic>
    </p:spTree>
    <p:extLst>
      <p:ext uri="{BB962C8B-B14F-4D97-AF65-F5344CB8AC3E}">
        <p14:creationId xmlns:p14="http://schemas.microsoft.com/office/powerpoint/2010/main" val="2590090693"/>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057FA-787C-4F52-B115-E79BDA50BD9F}"/>
              </a:ext>
            </a:extLst>
          </p:cNvPr>
          <p:cNvSpPr>
            <a:spLocks noGrp="1"/>
          </p:cNvSpPr>
          <p:nvPr>
            <p:ph type="title"/>
          </p:nvPr>
        </p:nvSpPr>
        <p:spPr/>
        <p:txBody>
          <a:bodyPr>
            <a:normAutofit fontScale="90000"/>
          </a:bodyPr>
          <a:lstStyle/>
          <a:p>
            <a:r>
              <a:rPr lang="en-US" dirty="0"/>
              <a:t>Michelle Weis,                                              Saline County Emergency Manager</a:t>
            </a:r>
          </a:p>
        </p:txBody>
      </p:sp>
      <p:sp>
        <p:nvSpPr>
          <p:cNvPr id="3" name="Content Placeholder 2">
            <a:extLst>
              <a:ext uri="{FF2B5EF4-FFF2-40B4-BE49-F238E27FC236}">
                <a16:creationId xmlns:a16="http://schemas.microsoft.com/office/drawing/2014/main" id="{0CE5FC6F-7335-455F-8068-13E7D5C83012}"/>
              </a:ext>
            </a:extLst>
          </p:cNvPr>
          <p:cNvSpPr>
            <a:spLocks noGrp="1"/>
          </p:cNvSpPr>
          <p:nvPr>
            <p:ph idx="1"/>
          </p:nvPr>
        </p:nvSpPr>
        <p:spPr>
          <a:xfrm>
            <a:off x="471488" y="1571625"/>
            <a:ext cx="5400677" cy="2432448"/>
          </a:xfrm>
        </p:spPr>
        <p:txBody>
          <a:bodyPr>
            <a:normAutofit lnSpcReduction="10000"/>
          </a:bodyPr>
          <a:lstStyle/>
          <a:p>
            <a:pPr marL="0" indent="0">
              <a:buNone/>
            </a:pPr>
            <a:r>
              <a:rPr lang="en-US" b="0" i="0" dirty="0">
                <a:effectLst/>
                <a:latin typeface="Arial" panose="020B0604020202020204" pitchFamily="34" charset="0"/>
              </a:rPr>
              <a:t>“The Healthcare Coalition creates an environment for information sharing and networking. These relationships and resources allow emergency                                 managers and healthcare                                    facilities to have confidence in                                         each entity’s role in a disaster,                                 making their communities safer,                           healthier, and more resilient.”</a:t>
            </a:r>
            <a:endParaRPr lang="en-US" dirty="0"/>
          </a:p>
        </p:txBody>
      </p:sp>
      <p:pic>
        <p:nvPicPr>
          <p:cNvPr id="5" name="Picture 4">
            <a:extLst>
              <a:ext uri="{FF2B5EF4-FFF2-40B4-BE49-F238E27FC236}">
                <a16:creationId xmlns:a16="http://schemas.microsoft.com/office/drawing/2014/main" id="{0268AE05-2E13-4EB1-806E-A7DF5474CB2E}"/>
              </a:ext>
            </a:extLst>
          </p:cNvPr>
          <p:cNvPicPr>
            <a:picLocks noChangeAspect="1"/>
          </p:cNvPicPr>
          <p:nvPr/>
        </p:nvPicPr>
        <p:blipFill rotWithShape="1">
          <a:blip r:embed="rId2"/>
          <a:srcRect l="8553" t="7237" r="13857" b="13158"/>
          <a:stretch/>
        </p:blipFill>
        <p:spPr>
          <a:xfrm rot="5400000">
            <a:off x="4641651" y="2881906"/>
            <a:ext cx="2246709" cy="1728790"/>
          </a:xfrm>
          <a:prstGeom prst="rect">
            <a:avLst/>
          </a:prstGeom>
          <a:effectLst>
            <a:softEdge rad="12700"/>
          </a:effectLst>
        </p:spPr>
      </p:pic>
    </p:spTree>
    <p:extLst>
      <p:ext uri="{BB962C8B-B14F-4D97-AF65-F5344CB8AC3E}">
        <p14:creationId xmlns:p14="http://schemas.microsoft.com/office/powerpoint/2010/main" val="3228366381"/>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C37F80-300D-48FD-BFA1-CD51B283ECB4}"/>
              </a:ext>
            </a:extLst>
          </p:cNvPr>
          <p:cNvSpPr>
            <a:spLocks noGrp="1"/>
          </p:cNvSpPr>
          <p:nvPr>
            <p:ph type="title"/>
          </p:nvPr>
        </p:nvSpPr>
        <p:spPr/>
        <p:txBody>
          <a:bodyPr/>
          <a:lstStyle/>
          <a:p>
            <a:r>
              <a:rPr lang="en-US" b="1" dirty="0">
                <a:effectLst>
                  <a:outerShdw blurRad="38100" dist="38100" dir="2700000" algn="tl">
                    <a:srgbClr val="000000">
                      <a:alpha val="43137"/>
                    </a:srgbClr>
                  </a:outerShdw>
                </a:effectLst>
              </a:rPr>
              <a:t>Building Together</a:t>
            </a:r>
          </a:p>
        </p:txBody>
      </p:sp>
      <p:sp>
        <p:nvSpPr>
          <p:cNvPr id="3" name="Content Placeholder 2">
            <a:extLst>
              <a:ext uri="{FF2B5EF4-FFF2-40B4-BE49-F238E27FC236}">
                <a16:creationId xmlns:a16="http://schemas.microsoft.com/office/drawing/2014/main" id="{741F58B4-86B3-4854-93E8-E4F3F5CB5B3C}"/>
              </a:ext>
            </a:extLst>
          </p:cNvPr>
          <p:cNvSpPr>
            <a:spLocks noGrp="1"/>
          </p:cNvSpPr>
          <p:nvPr>
            <p:ph idx="1"/>
          </p:nvPr>
        </p:nvSpPr>
        <p:spPr/>
        <p:txBody>
          <a:bodyPr/>
          <a:lstStyle/>
          <a:p>
            <a:r>
              <a:rPr lang="en-US" dirty="0"/>
              <a:t>Using a medium of your choice, create or draw an object or a symbol that resembles how you have witnessed </a:t>
            </a:r>
            <a:r>
              <a:rPr lang="en-US" i="1" u="sng" dirty="0"/>
              <a:t>healthcare organizations </a:t>
            </a:r>
            <a:r>
              <a:rPr lang="en-US" dirty="0"/>
              <a:t>working together in the past or how you would like to see them work together in the future. (Be prepared to share with the group.)</a:t>
            </a:r>
          </a:p>
        </p:txBody>
      </p:sp>
      <p:grpSp>
        <p:nvGrpSpPr>
          <p:cNvPr id="4" name="Group 204">
            <a:extLst>
              <a:ext uri="{FF2B5EF4-FFF2-40B4-BE49-F238E27FC236}">
                <a16:creationId xmlns:a16="http://schemas.microsoft.com/office/drawing/2014/main" id="{BCDA8138-62D5-4188-BA87-E8BDB14D3CC7}"/>
              </a:ext>
            </a:extLst>
          </p:cNvPr>
          <p:cNvGrpSpPr>
            <a:grpSpLocks/>
          </p:cNvGrpSpPr>
          <p:nvPr/>
        </p:nvGrpSpPr>
        <p:grpSpPr bwMode="auto">
          <a:xfrm rot="2483591">
            <a:off x="1888450" y="3635122"/>
            <a:ext cx="1171575" cy="853700"/>
            <a:chOff x="3658" y="852"/>
            <a:chExt cx="1986" cy="1447"/>
          </a:xfrm>
          <a:effectLst/>
        </p:grpSpPr>
        <p:sp>
          <p:nvSpPr>
            <p:cNvPr id="5" name="Freeform 132">
              <a:extLst>
                <a:ext uri="{FF2B5EF4-FFF2-40B4-BE49-F238E27FC236}">
                  <a16:creationId xmlns:a16="http://schemas.microsoft.com/office/drawing/2014/main" id="{A087D2CA-3B4E-415C-B725-D2F37B80AE3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 name="Freeform 133">
              <a:extLst>
                <a:ext uri="{FF2B5EF4-FFF2-40B4-BE49-F238E27FC236}">
                  <a16:creationId xmlns:a16="http://schemas.microsoft.com/office/drawing/2014/main" id="{E5BE3305-344C-409D-81BC-B6544685BF1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 name="Freeform 134">
              <a:extLst>
                <a:ext uri="{FF2B5EF4-FFF2-40B4-BE49-F238E27FC236}">
                  <a16:creationId xmlns:a16="http://schemas.microsoft.com/office/drawing/2014/main" id="{1D14A1D2-29C5-4BE4-92F6-9CC428557A68}"/>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 name="Freeform 135">
              <a:extLst>
                <a:ext uri="{FF2B5EF4-FFF2-40B4-BE49-F238E27FC236}">
                  <a16:creationId xmlns:a16="http://schemas.microsoft.com/office/drawing/2014/main" id="{4E4BA588-04BD-4633-B7DB-074F678E4AF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 name="Freeform 136">
              <a:extLst>
                <a:ext uri="{FF2B5EF4-FFF2-40B4-BE49-F238E27FC236}">
                  <a16:creationId xmlns:a16="http://schemas.microsoft.com/office/drawing/2014/main" id="{B4DB0DBC-C0ED-4BAD-A044-23C207930CD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 name="Freeform 137">
              <a:extLst>
                <a:ext uri="{FF2B5EF4-FFF2-40B4-BE49-F238E27FC236}">
                  <a16:creationId xmlns:a16="http://schemas.microsoft.com/office/drawing/2014/main" id="{0641BD7D-94CC-4CC0-B0B5-707DC732B28B}"/>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138">
              <a:extLst>
                <a:ext uri="{FF2B5EF4-FFF2-40B4-BE49-F238E27FC236}">
                  <a16:creationId xmlns:a16="http://schemas.microsoft.com/office/drawing/2014/main" id="{854FA992-54CA-49C1-B681-36F879A2B1B3}"/>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139">
              <a:extLst>
                <a:ext uri="{FF2B5EF4-FFF2-40B4-BE49-F238E27FC236}">
                  <a16:creationId xmlns:a16="http://schemas.microsoft.com/office/drawing/2014/main" id="{7A6C34AC-8643-4329-850C-C8B919D45F6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140">
              <a:extLst>
                <a:ext uri="{FF2B5EF4-FFF2-40B4-BE49-F238E27FC236}">
                  <a16:creationId xmlns:a16="http://schemas.microsoft.com/office/drawing/2014/main" id="{5C922A74-427B-4E5C-B638-A4F5109E35D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141">
              <a:extLst>
                <a:ext uri="{FF2B5EF4-FFF2-40B4-BE49-F238E27FC236}">
                  <a16:creationId xmlns:a16="http://schemas.microsoft.com/office/drawing/2014/main" id="{1164A85F-A549-45A1-8BA7-7229A3FB510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142">
              <a:extLst>
                <a:ext uri="{FF2B5EF4-FFF2-40B4-BE49-F238E27FC236}">
                  <a16:creationId xmlns:a16="http://schemas.microsoft.com/office/drawing/2014/main" id="{41C2917C-8DD6-4646-93A5-6DB87CFD2E44}"/>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143">
              <a:extLst>
                <a:ext uri="{FF2B5EF4-FFF2-40B4-BE49-F238E27FC236}">
                  <a16:creationId xmlns:a16="http://schemas.microsoft.com/office/drawing/2014/main" id="{1FB91072-D454-4EF2-BE49-3D73B065AFA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144">
              <a:extLst>
                <a:ext uri="{FF2B5EF4-FFF2-40B4-BE49-F238E27FC236}">
                  <a16:creationId xmlns:a16="http://schemas.microsoft.com/office/drawing/2014/main" id="{F6D23323-0DC0-4458-9B6F-D3B13F3BF77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145">
              <a:extLst>
                <a:ext uri="{FF2B5EF4-FFF2-40B4-BE49-F238E27FC236}">
                  <a16:creationId xmlns:a16="http://schemas.microsoft.com/office/drawing/2014/main" id="{F5E04A0C-5A67-4C2B-809F-76416B3F773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146">
              <a:extLst>
                <a:ext uri="{FF2B5EF4-FFF2-40B4-BE49-F238E27FC236}">
                  <a16:creationId xmlns:a16="http://schemas.microsoft.com/office/drawing/2014/main" id="{42D90CF3-C059-4BC4-A432-C43575352B1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147">
              <a:extLst>
                <a:ext uri="{FF2B5EF4-FFF2-40B4-BE49-F238E27FC236}">
                  <a16:creationId xmlns:a16="http://schemas.microsoft.com/office/drawing/2014/main" id="{E7642EDB-63BA-4EEC-BBFF-F3F2B45F110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148">
              <a:extLst>
                <a:ext uri="{FF2B5EF4-FFF2-40B4-BE49-F238E27FC236}">
                  <a16:creationId xmlns:a16="http://schemas.microsoft.com/office/drawing/2014/main" id="{AF7D20CE-26B3-482B-925A-292863A1438F}"/>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149">
              <a:extLst>
                <a:ext uri="{FF2B5EF4-FFF2-40B4-BE49-F238E27FC236}">
                  <a16:creationId xmlns:a16="http://schemas.microsoft.com/office/drawing/2014/main" id="{A07646C8-2A32-4EEA-80EC-68CF1153311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150">
              <a:extLst>
                <a:ext uri="{FF2B5EF4-FFF2-40B4-BE49-F238E27FC236}">
                  <a16:creationId xmlns:a16="http://schemas.microsoft.com/office/drawing/2014/main" id="{0C8947D6-C4F7-49EC-B163-13556A95B69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4" name="Group 204">
            <a:extLst>
              <a:ext uri="{FF2B5EF4-FFF2-40B4-BE49-F238E27FC236}">
                <a16:creationId xmlns:a16="http://schemas.microsoft.com/office/drawing/2014/main" id="{538D7F02-A2D0-4142-9018-DCE061314B34}"/>
              </a:ext>
            </a:extLst>
          </p:cNvPr>
          <p:cNvGrpSpPr>
            <a:grpSpLocks/>
          </p:cNvGrpSpPr>
          <p:nvPr/>
        </p:nvGrpSpPr>
        <p:grpSpPr bwMode="auto">
          <a:xfrm rot="20539023">
            <a:off x="3304416" y="4032796"/>
            <a:ext cx="1171575" cy="853700"/>
            <a:chOff x="3658" y="852"/>
            <a:chExt cx="1986" cy="1447"/>
          </a:xfrm>
          <a:effectLst/>
        </p:grpSpPr>
        <p:sp>
          <p:nvSpPr>
            <p:cNvPr id="25" name="Freeform 112">
              <a:extLst>
                <a:ext uri="{FF2B5EF4-FFF2-40B4-BE49-F238E27FC236}">
                  <a16:creationId xmlns:a16="http://schemas.microsoft.com/office/drawing/2014/main" id="{3BA63D72-CFA9-4343-A2E0-7EC34910B64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113">
              <a:extLst>
                <a:ext uri="{FF2B5EF4-FFF2-40B4-BE49-F238E27FC236}">
                  <a16:creationId xmlns:a16="http://schemas.microsoft.com/office/drawing/2014/main" id="{4264B252-16C3-4717-AD1E-D67CF294ADB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14">
              <a:extLst>
                <a:ext uri="{FF2B5EF4-FFF2-40B4-BE49-F238E27FC236}">
                  <a16:creationId xmlns:a16="http://schemas.microsoft.com/office/drawing/2014/main" id="{CFE3AEBE-AEA9-41A3-B245-F3AC1B39425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15">
              <a:extLst>
                <a:ext uri="{FF2B5EF4-FFF2-40B4-BE49-F238E27FC236}">
                  <a16:creationId xmlns:a16="http://schemas.microsoft.com/office/drawing/2014/main" id="{AA6D12B7-37B1-4C14-BC1A-64CC4B28274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16">
              <a:extLst>
                <a:ext uri="{FF2B5EF4-FFF2-40B4-BE49-F238E27FC236}">
                  <a16:creationId xmlns:a16="http://schemas.microsoft.com/office/drawing/2014/main" id="{F1527DB0-66E1-44F0-B9E2-EEC73E3E0D8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17">
              <a:extLst>
                <a:ext uri="{FF2B5EF4-FFF2-40B4-BE49-F238E27FC236}">
                  <a16:creationId xmlns:a16="http://schemas.microsoft.com/office/drawing/2014/main" id="{26CD734A-B1B4-4D91-B492-E457EF109DC7}"/>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18">
              <a:extLst>
                <a:ext uri="{FF2B5EF4-FFF2-40B4-BE49-F238E27FC236}">
                  <a16:creationId xmlns:a16="http://schemas.microsoft.com/office/drawing/2014/main" id="{6A9CDDF6-5F29-419B-B954-192C5D4ED96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19">
              <a:extLst>
                <a:ext uri="{FF2B5EF4-FFF2-40B4-BE49-F238E27FC236}">
                  <a16:creationId xmlns:a16="http://schemas.microsoft.com/office/drawing/2014/main" id="{153FE515-30AB-47CD-B3E8-54C57829A3B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20">
              <a:extLst>
                <a:ext uri="{FF2B5EF4-FFF2-40B4-BE49-F238E27FC236}">
                  <a16:creationId xmlns:a16="http://schemas.microsoft.com/office/drawing/2014/main" id="{102E0F21-B90B-4047-A8C4-1BDF54496804}"/>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1">
              <a:extLst>
                <a:ext uri="{FF2B5EF4-FFF2-40B4-BE49-F238E27FC236}">
                  <a16:creationId xmlns:a16="http://schemas.microsoft.com/office/drawing/2014/main" id="{4DD37ED8-CED6-4CAE-8B6C-3BF7984B748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2">
              <a:extLst>
                <a:ext uri="{FF2B5EF4-FFF2-40B4-BE49-F238E27FC236}">
                  <a16:creationId xmlns:a16="http://schemas.microsoft.com/office/drawing/2014/main" id="{B2953D0C-4169-410A-8AE0-598A65BC57A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3">
              <a:extLst>
                <a:ext uri="{FF2B5EF4-FFF2-40B4-BE49-F238E27FC236}">
                  <a16:creationId xmlns:a16="http://schemas.microsoft.com/office/drawing/2014/main" id="{56D3A29C-EEF3-40DE-8548-56AA8D9066E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24">
              <a:extLst>
                <a:ext uri="{FF2B5EF4-FFF2-40B4-BE49-F238E27FC236}">
                  <a16:creationId xmlns:a16="http://schemas.microsoft.com/office/drawing/2014/main" id="{A5C7AE86-1C0B-49D1-87F4-BF00C9BA880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125">
              <a:extLst>
                <a:ext uri="{FF2B5EF4-FFF2-40B4-BE49-F238E27FC236}">
                  <a16:creationId xmlns:a16="http://schemas.microsoft.com/office/drawing/2014/main" id="{41E874C9-8090-4B92-8449-E7B109CD151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26">
              <a:extLst>
                <a:ext uri="{FF2B5EF4-FFF2-40B4-BE49-F238E27FC236}">
                  <a16:creationId xmlns:a16="http://schemas.microsoft.com/office/drawing/2014/main" id="{18367F51-47F1-48F8-B1E2-11CBE9B9B31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127">
              <a:extLst>
                <a:ext uri="{FF2B5EF4-FFF2-40B4-BE49-F238E27FC236}">
                  <a16:creationId xmlns:a16="http://schemas.microsoft.com/office/drawing/2014/main" id="{EEF7EA86-DA2E-4981-AD13-6A2FB3BD25E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28">
              <a:extLst>
                <a:ext uri="{FF2B5EF4-FFF2-40B4-BE49-F238E27FC236}">
                  <a16:creationId xmlns:a16="http://schemas.microsoft.com/office/drawing/2014/main" id="{BFE2E925-AE9F-4EF0-B613-8B18BB123C1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29">
              <a:extLst>
                <a:ext uri="{FF2B5EF4-FFF2-40B4-BE49-F238E27FC236}">
                  <a16:creationId xmlns:a16="http://schemas.microsoft.com/office/drawing/2014/main" id="{B037ED07-278F-41A1-A172-B44B97F999F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30">
              <a:extLst>
                <a:ext uri="{FF2B5EF4-FFF2-40B4-BE49-F238E27FC236}">
                  <a16:creationId xmlns:a16="http://schemas.microsoft.com/office/drawing/2014/main" id="{3DFC2AF8-AE10-4716-8222-EF73CAE4BB7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44" name="Group 204">
            <a:extLst>
              <a:ext uri="{FF2B5EF4-FFF2-40B4-BE49-F238E27FC236}">
                <a16:creationId xmlns:a16="http://schemas.microsoft.com/office/drawing/2014/main" id="{81D7EE1D-BA65-409F-8E8D-CA2D3354F436}"/>
              </a:ext>
            </a:extLst>
          </p:cNvPr>
          <p:cNvGrpSpPr>
            <a:grpSpLocks/>
          </p:cNvGrpSpPr>
          <p:nvPr/>
        </p:nvGrpSpPr>
        <p:grpSpPr bwMode="auto">
          <a:xfrm rot="710296">
            <a:off x="4949605" y="2999489"/>
            <a:ext cx="1171575" cy="853700"/>
            <a:chOff x="3658" y="852"/>
            <a:chExt cx="1986" cy="1447"/>
          </a:xfrm>
          <a:effectLst/>
        </p:grpSpPr>
        <p:sp>
          <p:nvSpPr>
            <p:cNvPr id="45" name="Freeform 57">
              <a:extLst>
                <a:ext uri="{FF2B5EF4-FFF2-40B4-BE49-F238E27FC236}">
                  <a16:creationId xmlns:a16="http://schemas.microsoft.com/office/drawing/2014/main" id="{C18FF93C-96BD-4CAC-BAE7-852ECA9902AF}"/>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58">
              <a:extLst>
                <a:ext uri="{FF2B5EF4-FFF2-40B4-BE49-F238E27FC236}">
                  <a16:creationId xmlns:a16="http://schemas.microsoft.com/office/drawing/2014/main" id="{A0031FCB-71AF-407F-8673-0C396E97F11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59">
              <a:extLst>
                <a:ext uri="{FF2B5EF4-FFF2-40B4-BE49-F238E27FC236}">
                  <a16:creationId xmlns:a16="http://schemas.microsoft.com/office/drawing/2014/main" id="{283B429A-A22D-4502-85C7-4ED9D9F2AFF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0">
              <a:extLst>
                <a:ext uri="{FF2B5EF4-FFF2-40B4-BE49-F238E27FC236}">
                  <a16:creationId xmlns:a16="http://schemas.microsoft.com/office/drawing/2014/main" id="{C58E55C0-EBA3-4DC5-9A79-1103CA19C8A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1">
              <a:extLst>
                <a:ext uri="{FF2B5EF4-FFF2-40B4-BE49-F238E27FC236}">
                  <a16:creationId xmlns:a16="http://schemas.microsoft.com/office/drawing/2014/main" id="{6FA1815E-3077-407F-B6F5-8908E0D429F1}"/>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2">
              <a:extLst>
                <a:ext uri="{FF2B5EF4-FFF2-40B4-BE49-F238E27FC236}">
                  <a16:creationId xmlns:a16="http://schemas.microsoft.com/office/drawing/2014/main" id="{37AE96BD-D1D6-4C0A-83F0-DC807EFBFDFE}"/>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3">
              <a:extLst>
                <a:ext uri="{FF2B5EF4-FFF2-40B4-BE49-F238E27FC236}">
                  <a16:creationId xmlns:a16="http://schemas.microsoft.com/office/drawing/2014/main" id="{9CB86968-24DF-4E7D-989B-91E550B76E8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4">
              <a:extLst>
                <a:ext uri="{FF2B5EF4-FFF2-40B4-BE49-F238E27FC236}">
                  <a16:creationId xmlns:a16="http://schemas.microsoft.com/office/drawing/2014/main" id="{6BD30F45-7140-4D2E-A740-7D681656C16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65">
              <a:extLst>
                <a:ext uri="{FF2B5EF4-FFF2-40B4-BE49-F238E27FC236}">
                  <a16:creationId xmlns:a16="http://schemas.microsoft.com/office/drawing/2014/main" id="{E21A4C70-BB5C-4CB6-91D6-FA6D46A8DE68}"/>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66">
              <a:extLst>
                <a:ext uri="{FF2B5EF4-FFF2-40B4-BE49-F238E27FC236}">
                  <a16:creationId xmlns:a16="http://schemas.microsoft.com/office/drawing/2014/main" id="{AB6846A1-8FCB-4B6C-BD4A-2E913B11F7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67">
              <a:extLst>
                <a:ext uri="{FF2B5EF4-FFF2-40B4-BE49-F238E27FC236}">
                  <a16:creationId xmlns:a16="http://schemas.microsoft.com/office/drawing/2014/main" id="{36D5B194-FE97-40BF-A218-A138775FB88B}"/>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68">
              <a:extLst>
                <a:ext uri="{FF2B5EF4-FFF2-40B4-BE49-F238E27FC236}">
                  <a16:creationId xmlns:a16="http://schemas.microsoft.com/office/drawing/2014/main" id="{536E96AA-3A58-44AB-ABCB-D0842C95D0F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69">
              <a:extLst>
                <a:ext uri="{FF2B5EF4-FFF2-40B4-BE49-F238E27FC236}">
                  <a16:creationId xmlns:a16="http://schemas.microsoft.com/office/drawing/2014/main" id="{33BB603A-EFD8-4E88-8758-11D24BB2071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0">
              <a:extLst>
                <a:ext uri="{FF2B5EF4-FFF2-40B4-BE49-F238E27FC236}">
                  <a16:creationId xmlns:a16="http://schemas.microsoft.com/office/drawing/2014/main" id="{FD877BB1-1E20-4D0F-B160-0C19A7052927}"/>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71">
              <a:extLst>
                <a:ext uri="{FF2B5EF4-FFF2-40B4-BE49-F238E27FC236}">
                  <a16:creationId xmlns:a16="http://schemas.microsoft.com/office/drawing/2014/main" id="{2A3F9CFD-CB9B-4CA0-85F7-C76728EF341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72">
              <a:extLst>
                <a:ext uri="{FF2B5EF4-FFF2-40B4-BE49-F238E27FC236}">
                  <a16:creationId xmlns:a16="http://schemas.microsoft.com/office/drawing/2014/main" id="{646B6905-DD99-4B58-88E3-FD1527C91C3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 name="Freeform 73">
              <a:extLst>
                <a:ext uri="{FF2B5EF4-FFF2-40B4-BE49-F238E27FC236}">
                  <a16:creationId xmlns:a16="http://schemas.microsoft.com/office/drawing/2014/main" id="{F1B2FA8B-66FF-46AD-B31C-A752C275B3E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2" name="Freeform 74">
              <a:extLst>
                <a:ext uri="{FF2B5EF4-FFF2-40B4-BE49-F238E27FC236}">
                  <a16:creationId xmlns:a16="http://schemas.microsoft.com/office/drawing/2014/main" id="{F53B1593-CE91-4A28-A3CA-002A7748347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3" name="Freeform 75">
              <a:extLst>
                <a:ext uri="{FF2B5EF4-FFF2-40B4-BE49-F238E27FC236}">
                  <a16:creationId xmlns:a16="http://schemas.microsoft.com/office/drawing/2014/main" id="{B14FCCC4-051B-4F66-B034-255ADA553BC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64" name="Group 224">
            <a:extLst>
              <a:ext uri="{FF2B5EF4-FFF2-40B4-BE49-F238E27FC236}">
                <a16:creationId xmlns:a16="http://schemas.microsoft.com/office/drawing/2014/main" id="{54BF460E-136F-4AC4-871A-27B8C14905E1}"/>
              </a:ext>
            </a:extLst>
          </p:cNvPr>
          <p:cNvGrpSpPr>
            <a:grpSpLocks/>
          </p:cNvGrpSpPr>
          <p:nvPr/>
        </p:nvGrpSpPr>
        <p:grpSpPr bwMode="auto">
          <a:xfrm rot="20667446">
            <a:off x="4787161" y="3897041"/>
            <a:ext cx="781640" cy="687009"/>
            <a:chOff x="2231" y="1596"/>
            <a:chExt cx="1324" cy="1163"/>
          </a:xfrm>
          <a:effectLst/>
        </p:grpSpPr>
        <p:sp>
          <p:nvSpPr>
            <p:cNvPr id="65" name="Freeform 77">
              <a:extLst>
                <a:ext uri="{FF2B5EF4-FFF2-40B4-BE49-F238E27FC236}">
                  <a16:creationId xmlns:a16="http://schemas.microsoft.com/office/drawing/2014/main" id="{DB7278CD-0F8B-48F1-8A12-7577EAC90CCD}"/>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6" name="Freeform 78">
              <a:extLst>
                <a:ext uri="{FF2B5EF4-FFF2-40B4-BE49-F238E27FC236}">
                  <a16:creationId xmlns:a16="http://schemas.microsoft.com/office/drawing/2014/main" id="{DC8271A8-1FA2-400C-92A3-0A76BE398FBA}"/>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7" name="Freeform 79">
              <a:extLst>
                <a:ext uri="{FF2B5EF4-FFF2-40B4-BE49-F238E27FC236}">
                  <a16:creationId xmlns:a16="http://schemas.microsoft.com/office/drawing/2014/main" id="{E7D8C00B-BC0E-40FC-8C1E-FC0856FEAEB0}"/>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8" name="Freeform 80">
              <a:extLst>
                <a:ext uri="{FF2B5EF4-FFF2-40B4-BE49-F238E27FC236}">
                  <a16:creationId xmlns:a16="http://schemas.microsoft.com/office/drawing/2014/main" id="{2CEB7738-7397-4939-AC05-87024DC9AA73}"/>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9" name="Freeform 81">
              <a:extLst>
                <a:ext uri="{FF2B5EF4-FFF2-40B4-BE49-F238E27FC236}">
                  <a16:creationId xmlns:a16="http://schemas.microsoft.com/office/drawing/2014/main" id="{AE3E0240-23DE-44E8-88EF-BA9DD4BFA2B1}"/>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0" name="Freeform 82">
              <a:extLst>
                <a:ext uri="{FF2B5EF4-FFF2-40B4-BE49-F238E27FC236}">
                  <a16:creationId xmlns:a16="http://schemas.microsoft.com/office/drawing/2014/main" id="{EFB8FF28-1026-47F2-8F81-17F652F2AF65}"/>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1" name="Freeform 83">
              <a:extLst>
                <a:ext uri="{FF2B5EF4-FFF2-40B4-BE49-F238E27FC236}">
                  <a16:creationId xmlns:a16="http://schemas.microsoft.com/office/drawing/2014/main" id="{2C3C22F8-643E-4F9B-8541-916D1C28017C}"/>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2" name="Freeform 84">
              <a:extLst>
                <a:ext uri="{FF2B5EF4-FFF2-40B4-BE49-F238E27FC236}">
                  <a16:creationId xmlns:a16="http://schemas.microsoft.com/office/drawing/2014/main" id="{BFC600E5-DE43-4A69-AFF0-2581DFECB4A6}"/>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3" name="Freeform 85">
              <a:extLst>
                <a:ext uri="{FF2B5EF4-FFF2-40B4-BE49-F238E27FC236}">
                  <a16:creationId xmlns:a16="http://schemas.microsoft.com/office/drawing/2014/main" id="{1266BD20-F2DC-442C-A863-5D5AD28898A9}"/>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4" name="Freeform 86">
              <a:extLst>
                <a:ext uri="{FF2B5EF4-FFF2-40B4-BE49-F238E27FC236}">
                  <a16:creationId xmlns:a16="http://schemas.microsoft.com/office/drawing/2014/main" id="{6193F6E0-5C19-49A7-A5D4-59872B0E69EE}"/>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5" name="Freeform 87">
              <a:extLst>
                <a:ext uri="{FF2B5EF4-FFF2-40B4-BE49-F238E27FC236}">
                  <a16:creationId xmlns:a16="http://schemas.microsoft.com/office/drawing/2014/main" id="{9EAD04E4-5BFA-4963-A0AA-5348BA835C36}"/>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6" name="Group 204">
            <a:extLst>
              <a:ext uri="{FF2B5EF4-FFF2-40B4-BE49-F238E27FC236}">
                <a16:creationId xmlns:a16="http://schemas.microsoft.com/office/drawing/2014/main" id="{15EBD199-600E-4F4F-8121-7493919E76B4}"/>
              </a:ext>
            </a:extLst>
          </p:cNvPr>
          <p:cNvGrpSpPr>
            <a:grpSpLocks/>
          </p:cNvGrpSpPr>
          <p:nvPr/>
        </p:nvGrpSpPr>
        <p:grpSpPr bwMode="auto">
          <a:xfrm rot="20083902">
            <a:off x="5169649" y="349720"/>
            <a:ext cx="1171575" cy="853700"/>
            <a:chOff x="3658" y="852"/>
            <a:chExt cx="1986" cy="1447"/>
          </a:xfrm>
          <a:effectLst/>
        </p:grpSpPr>
        <p:sp>
          <p:nvSpPr>
            <p:cNvPr id="77" name="Freeform 224">
              <a:extLst>
                <a:ext uri="{FF2B5EF4-FFF2-40B4-BE49-F238E27FC236}">
                  <a16:creationId xmlns:a16="http://schemas.microsoft.com/office/drawing/2014/main" id="{8112730C-C7B3-4F94-9954-F9C26BD1BC2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8" name="Freeform 225">
              <a:extLst>
                <a:ext uri="{FF2B5EF4-FFF2-40B4-BE49-F238E27FC236}">
                  <a16:creationId xmlns:a16="http://schemas.microsoft.com/office/drawing/2014/main" id="{4C6BFAA5-F53C-44C8-B575-DF3DDB07B08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9" name="Freeform 226">
              <a:extLst>
                <a:ext uri="{FF2B5EF4-FFF2-40B4-BE49-F238E27FC236}">
                  <a16:creationId xmlns:a16="http://schemas.microsoft.com/office/drawing/2014/main" id="{89AC1C41-FF09-4F89-B76C-711FD999B11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0" name="Freeform 227">
              <a:extLst>
                <a:ext uri="{FF2B5EF4-FFF2-40B4-BE49-F238E27FC236}">
                  <a16:creationId xmlns:a16="http://schemas.microsoft.com/office/drawing/2014/main" id="{5616768E-84D0-4088-AC03-B0536E899D6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1" name="Freeform 228">
              <a:extLst>
                <a:ext uri="{FF2B5EF4-FFF2-40B4-BE49-F238E27FC236}">
                  <a16:creationId xmlns:a16="http://schemas.microsoft.com/office/drawing/2014/main" id="{205B82A2-38C8-4942-A17A-6F3E8C702A56}"/>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2" name="Freeform 229">
              <a:extLst>
                <a:ext uri="{FF2B5EF4-FFF2-40B4-BE49-F238E27FC236}">
                  <a16:creationId xmlns:a16="http://schemas.microsoft.com/office/drawing/2014/main" id="{D53AC35D-619E-42EC-9097-AC6331FFE9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3" name="Freeform 230">
              <a:extLst>
                <a:ext uri="{FF2B5EF4-FFF2-40B4-BE49-F238E27FC236}">
                  <a16:creationId xmlns:a16="http://schemas.microsoft.com/office/drawing/2014/main" id="{FA7D15B3-7F3A-4B79-9827-18E123D05A6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4" name="Freeform 231">
              <a:extLst>
                <a:ext uri="{FF2B5EF4-FFF2-40B4-BE49-F238E27FC236}">
                  <a16:creationId xmlns:a16="http://schemas.microsoft.com/office/drawing/2014/main" id="{25201453-B250-424A-BB67-34EADC036935}"/>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5" name="Freeform 232">
              <a:extLst>
                <a:ext uri="{FF2B5EF4-FFF2-40B4-BE49-F238E27FC236}">
                  <a16:creationId xmlns:a16="http://schemas.microsoft.com/office/drawing/2014/main" id="{DE4B25DC-2007-46F1-9DA6-5C126C4F280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6" name="Freeform 233">
              <a:extLst>
                <a:ext uri="{FF2B5EF4-FFF2-40B4-BE49-F238E27FC236}">
                  <a16:creationId xmlns:a16="http://schemas.microsoft.com/office/drawing/2014/main" id="{0485C36E-438B-4B0D-A56B-E6BFB3AFEE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7" name="Freeform 234">
              <a:extLst>
                <a:ext uri="{FF2B5EF4-FFF2-40B4-BE49-F238E27FC236}">
                  <a16:creationId xmlns:a16="http://schemas.microsoft.com/office/drawing/2014/main" id="{1AD76684-4B1C-4225-80C8-3436058B763B}"/>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8" name="Freeform 235">
              <a:extLst>
                <a:ext uri="{FF2B5EF4-FFF2-40B4-BE49-F238E27FC236}">
                  <a16:creationId xmlns:a16="http://schemas.microsoft.com/office/drawing/2014/main" id="{41100966-377D-42A7-8B2E-C120D11230F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9" name="Freeform 236">
              <a:extLst>
                <a:ext uri="{FF2B5EF4-FFF2-40B4-BE49-F238E27FC236}">
                  <a16:creationId xmlns:a16="http://schemas.microsoft.com/office/drawing/2014/main" id="{0DDD3EAF-D978-4C58-B985-8963E4EB250B}"/>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0" name="Freeform 237">
              <a:extLst>
                <a:ext uri="{FF2B5EF4-FFF2-40B4-BE49-F238E27FC236}">
                  <a16:creationId xmlns:a16="http://schemas.microsoft.com/office/drawing/2014/main" id="{EF21156E-6C8B-43E7-9126-D4BCA35223E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1" name="Freeform 238">
              <a:extLst>
                <a:ext uri="{FF2B5EF4-FFF2-40B4-BE49-F238E27FC236}">
                  <a16:creationId xmlns:a16="http://schemas.microsoft.com/office/drawing/2014/main" id="{A0E18F68-406F-48A0-A9F0-798E713EE182}"/>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2" name="Freeform 239">
              <a:extLst>
                <a:ext uri="{FF2B5EF4-FFF2-40B4-BE49-F238E27FC236}">
                  <a16:creationId xmlns:a16="http://schemas.microsoft.com/office/drawing/2014/main" id="{A27A1DE1-0D75-471B-AED1-F35DFBC7C3E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3" name="Freeform 240">
              <a:extLst>
                <a:ext uri="{FF2B5EF4-FFF2-40B4-BE49-F238E27FC236}">
                  <a16:creationId xmlns:a16="http://schemas.microsoft.com/office/drawing/2014/main" id="{96D9119B-D1B2-4B4E-AC99-95EB4F42BF5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241">
              <a:extLst>
                <a:ext uri="{FF2B5EF4-FFF2-40B4-BE49-F238E27FC236}">
                  <a16:creationId xmlns:a16="http://schemas.microsoft.com/office/drawing/2014/main" id="{5B030539-0FA0-4A45-8112-15E83E3FA35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242">
              <a:extLst>
                <a:ext uri="{FF2B5EF4-FFF2-40B4-BE49-F238E27FC236}">
                  <a16:creationId xmlns:a16="http://schemas.microsoft.com/office/drawing/2014/main" id="{DB3CC119-3B62-43AD-8FB0-D24FBCFDB430}"/>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Tree>
    <p:extLst>
      <p:ext uri="{BB962C8B-B14F-4D97-AF65-F5344CB8AC3E}">
        <p14:creationId xmlns:p14="http://schemas.microsoft.com/office/powerpoint/2010/main" val="37061517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4"/>
                                        </p:tgtEl>
                                        <p:attrNameLst>
                                          <p:attrName>r</p:attrName>
                                        </p:attrNameLst>
                                      </p:cBhvr>
                                    </p:animRot>
                                    <p:animRot by="-240000">
                                      <p:cBhvr>
                                        <p:cTn id="11" dur="140" fill="hold">
                                          <p:stCondLst>
                                            <p:cond delay="140"/>
                                          </p:stCondLst>
                                        </p:cTn>
                                        <p:tgtEl>
                                          <p:spTgt spid="4"/>
                                        </p:tgtEl>
                                        <p:attrNameLst>
                                          <p:attrName>r</p:attrName>
                                        </p:attrNameLst>
                                      </p:cBhvr>
                                    </p:animRot>
                                    <p:animRot by="240000">
                                      <p:cBhvr>
                                        <p:cTn id="12" dur="140" fill="hold">
                                          <p:stCondLst>
                                            <p:cond delay="280"/>
                                          </p:stCondLst>
                                        </p:cTn>
                                        <p:tgtEl>
                                          <p:spTgt spid="4"/>
                                        </p:tgtEl>
                                        <p:attrNameLst>
                                          <p:attrName>r</p:attrName>
                                        </p:attrNameLst>
                                      </p:cBhvr>
                                    </p:animRot>
                                    <p:animRot by="-240000">
                                      <p:cBhvr>
                                        <p:cTn id="13" dur="140" fill="hold">
                                          <p:stCondLst>
                                            <p:cond delay="420"/>
                                          </p:stCondLst>
                                        </p:cTn>
                                        <p:tgtEl>
                                          <p:spTgt spid="4"/>
                                        </p:tgtEl>
                                        <p:attrNameLst>
                                          <p:attrName>r</p:attrName>
                                        </p:attrNameLst>
                                      </p:cBhvr>
                                    </p:animRot>
                                    <p:animRot by="120000">
                                      <p:cBhvr>
                                        <p:cTn id="14" dur="140" fill="hold">
                                          <p:stCondLst>
                                            <p:cond delay="560"/>
                                          </p:stCondLst>
                                        </p:cTn>
                                        <p:tgtEl>
                                          <p:spTgt spid="4"/>
                                        </p:tgtEl>
                                        <p:attrNameLst>
                                          <p:attrName>r</p:attrName>
                                        </p:attrNameLst>
                                      </p:cBhvr>
                                    </p:animRot>
                                  </p:childTnLst>
                                </p:cTn>
                              </p:par>
                              <p:par>
                                <p:cTn id="15" presetID="2" presetClass="entr" presetSubtype="4"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ppt_x"/>
                                          </p:val>
                                        </p:tav>
                                        <p:tav tm="100000">
                                          <p:val>
                                            <p:strVal val="#ppt_x"/>
                                          </p:val>
                                        </p:tav>
                                      </p:tavLst>
                                    </p:anim>
                                    <p:anim calcmode="lin" valueType="num">
                                      <p:cBhvr additive="base">
                                        <p:cTn id="18" dur="500" fill="hold"/>
                                        <p:tgtEl>
                                          <p:spTgt spid="24"/>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200"/>
                                  </p:stCondLst>
                                  <p:childTnLst>
                                    <p:animRot by="120000">
                                      <p:cBhvr>
                                        <p:cTn id="20" dur="70" fill="hold">
                                          <p:stCondLst>
                                            <p:cond delay="0"/>
                                          </p:stCondLst>
                                        </p:cTn>
                                        <p:tgtEl>
                                          <p:spTgt spid="24"/>
                                        </p:tgtEl>
                                        <p:attrNameLst>
                                          <p:attrName>r</p:attrName>
                                        </p:attrNameLst>
                                      </p:cBhvr>
                                    </p:animRot>
                                    <p:animRot by="-240000">
                                      <p:cBhvr>
                                        <p:cTn id="21" dur="140" fill="hold">
                                          <p:stCondLst>
                                            <p:cond delay="140"/>
                                          </p:stCondLst>
                                        </p:cTn>
                                        <p:tgtEl>
                                          <p:spTgt spid="24"/>
                                        </p:tgtEl>
                                        <p:attrNameLst>
                                          <p:attrName>r</p:attrName>
                                        </p:attrNameLst>
                                      </p:cBhvr>
                                    </p:animRot>
                                    <p:animRot by="240000">
                                      <p:cBhvr>
                                        <p:cTn id="22" dur="140" fill="hold">
                                          <p:stCondLst>
                                            <p:cond delay="280"/>
                                          </p:stCondLst>
                                        </p:cTn>
                                        <p:tgtEl>
                                          <p:spTgt spid="24"/>
                                        </p:tgtEl>
                                        <p:attrNameLst>
                                          <p:attrName>r</p:attrName>
                                        </p:attrNameLst>
                                      </p:cBhvr>
                                    </p:animRot>
                                    <p:animRot by="-240000">
                                      <p:cBhvr>
                                        <p:cTn id="23" dur="140" fill="hold">
                                          <p:stCondLst>
                                            <p:cond delay="420"/>
                                          </p:stCondLst>
                                        </p:cTn>
                                        <p:tgtEl>
                                          <p:spTgt spid="24"/>
                                        </p:tgtEl>
                                        <p:attrNameLst>
                                          <p:attrName>r</p:attrName>
                                        </p:attrNameLst>
                                      </p:cBhvr>
                                    </p:animRot>
                                    <p:animRot by="120000">
                                      <p:cBhvr>
                                        <p:cTn id="24" dur="140" fill="hold">
                                          <p:stCondLst>
                                            <p:cond delay="560"/>
                                          </p:stCondLst>
                                        </p:cTn>
                                        <p:tgtEl>
                                          <p:spTgt spid="24"/>
                                        </p:tgtEl>
                                        <p:attrNameLst>
                                          <p:attrName>r</p:attrName>
                                        </p:attrNameLst>
                                      </p:cBhvr>
                                    </p:animRot>
                                  </p:childTnLst>
                                </p:cTn>
                              </p:par>
                              <p:par>
                                <p:cTn id="25" presetID="2" presetClass="entr" presetSubtype="4" fill="hold" nodeType="withEffect">
                                  <p:stCondLst>
                                    <p:cond delay="0"/>
                                  </p:stCondLst>
                                  <p:childTnLst>
                                    <p:set>
                                      <p:cBhvr>
                                        <p:cTn id="26" dur="1" fill="hold">
                                          <p:stCondLst>
                                            <p:cond delay="0"/>
                                          </p:stCondLst>
                                        </p:cTn>
                                        <p:tgtEl>
                                          <p:spTgt spid="64"/>
                                        </p:tgtEl>
                                        <p:attrNameLst>
                                          <p:attrName>style.visibility</p:attrName>
                                        </p:attrNameLst>
                                      </p:cBhvr>
                                      <p:to>
                                        <p:strVal val="visible"/>
                                      </p:to>
                                    </p:set>
                                    <p:anim calcmode="lin" valueType="num">
                                      <p:cBhvr additive="base">
                                        <p:cTn id="27" dur="500" fill="hold"/>
                                        <p:tgtEl>
                                          <p:spTgt spid="64"/>
                                        </p:tgtEl>
                                        <p:attrNameLst>
                                          <p:attrName>ppt_x</p:attrName>
                                        </p:attrNameLst>
                                      </p:cBhvr>
                                      <p:tavLst>
                                        <p:tav tm="0">
                                          <p:val>
                                            <p:strVal val="#ppt_x"/>
                                          </p:val>
                                        </p:tav>
                                        <p:tav tm="100000">
                                          <p:val>
                                            <p:strVal val="#ppt_x"/>
                                          </p:val>
                                        </p:tav>
                                      </p:tavLst>
                                    </p:anim>
                                    <p:anim calcmode="lin" valueType="num">
                                      <p:cBhvr additive="base">
                                        <p:cTn id="28" dur="500" fill="hold"/>
                                        <p:tgtEl>
                                          <p:spTgt spid="64"/>
                                        </p:tgtEl>
                                        <p:attrNameLst>
                                          <p:attrName>ppt_y</p:attrName>
                                        </p:attrNameLst>
                                      </p:cBhvr>
                                      <p:tavLst>
                                        <p:tav tm="0">
                                          <p:val>
                                            <p:strVal val="1+#ppt_h/2"/>
                                          </p:val>
                                        </p:tav>
                                        <p:tav tm="100000">
                                          <p:val>
                                            <p:strVal val="#ppt_y"/>
                                          </p:val>
                                        </p:tav>
                                      </p:tavLst>
                                    </p:anim>
                                  </p:childTnLst>
                                </p:cTn>
                              </p:par>
                              <p:par>
                                <p:cTn id="29" presetID="32" presetClass="emph" presetSubtype="0" fill="hold" nodeType="withEffect">
                                  <p:stCondLst>
                                    <p:cond delay="200"/>
                                  </p:stCondLst>
                                  <p:childTnLst>
                                    <p:animRot by="120000">
                                      <p:cBhvr>
                                        <p:cTn id="30" dur="75" fill="hold">
                                          <p:stCondLst>
                                            <p:cond delay="0"/>
                                          </p:stCondLst>
                                        </p:cTn>
                                        <p:tgtEl>
                                          <p:spTgt spid="64"/>
                                        </p:tgtEl>
                                        <p:attrNameLst>
                                          <p:attrName>r</p:attrName>
                                        </p:attrNameLst>
                                      </p:cBhvr>
                                    </p:animRot>
                                    <p:animRot by="-240000">
                                      <p:cBhvr>
                                        <p:cTn id="31" dur="150" fill="hold">
                                          <p:stCondLst>
                                            <p:cond delay="150"/>
                                          </p:stCondLst>
                                        </p:cTn>
                                        <p:tgtEl>
                                          <p:spTgt spid="64"/>
                                        </p:tgtEl>
                                        <p:attrNameLst>
                                          <p:attrName>r</p:attrName>
                                        </p:attrNameLst>
                                      </p:cBhvr>
                                    </p:animRot>
                                    <p:animRot by="240000">
                                      <p:cBhvr>
                                        <p:cTn id="32" dur="150" fill="hold">
                                          <p:stCondLst>
                                            <p:cond delay="300"/>
                                          </p:stCondLst>
                                        </p:cTn>
                                        <p:tgtEl>
                                          <p:spTgt spid="64"/>
                                        </p:tgtEl>
                                        <p:attrNameLst>
                                          <p:attrName>r</p:attrName>
                                        </p:attrNameLst>
                                      </p:cBhvr>
                                    </p:animRot>
                                    <p:animRot by="-240000">
                                      <p:cBhvr>
                                        <p:cTn id="33" dur="150" fill="hold">
                                          <p:stCondLst>
                                            <p:cond delay="450"/>
                                          </p:stCondLst>
                                        </p:cTn>
                                        <p:tgtEl>
                                          <p:spTgt spid="64"/>
                                        </p:tgtEl>
                                        <p:attrNameLst>
                                          <p:attrName>r</p:attrName>
                                        </p:attrNameLst>
                                      </p:cBhvr>
                                    </p:animRot>
                                    <p:animRot by="120000">
                                      <p:cBhvr>
                                        <p:cTn id="34" dur="150" fill="hold">
                                          <p:stCondLst>
                                            <p:cond delay="600"/>
                                          </p:stCondLst>
                                        </p:cTn>
                                        <p:tgtEl>
                                          <p:spTgt spid="64"/>
                                        </p:tgtEl>
                                        <p:attrNameLst>
                                          <p:attrName>r</p:attrName>
                                        </p:attrNameLst>
                                      </p:cBhvr>
                                    </p:animRot>
                                  </p:childTnLst>
                                </p:cTn>
                              </p:par>
                              <p:par>
                                <p:cTn id="35" presetID="2" presetClass="entr" presetSubtype="4" fill="hold" nodeType="with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ppt_x"/>
                                          </p:val>
                                        </p:tav>
                                        <p:tav tm="100000">
                                          <p:val>
                                            <p:strVal val="#ppt_x"/>
                                          </p:val>
                                        </p:tav>
                                      </p:tavLst>
                                    </p:anim>
                                    <p:anim calcmode="lin" valueType="num">
                                      <p:cBhvr additive="base">
                                        <p:cTn id="38" dur="500" fill="hold"/>
                                        <p:tgtEl>
                                          <p:spTgt spid="44"/>
                                        </p:tgtEl>
                                        <p:attrNameLst>
                                          <p:attrName>ppt_y</p:attrName>
                                        </p:attrNameLst>
                                      </p:cBhvr>
                                      <p:tavLst>
                                        <p:tav tm="0">
                                          <p:val>
                                            <p:strVal val="1+#ppt_h/2"/>
                                          </p:val>
                                        </p:tav>
                                        <p:tav tm="100000">
                                          <p:val>
                                            <p:strVal val="#ppt_y"/>
                                          </p:val>
                                        </p:tav>
                                      </p:tavLst>
                                    </p:anim>
                                  </p:childTnLst>
                                </p:cTn>
                              </p:par>
                              <p:par>
                                <p:cTn id="39" presetID="32" presetClass="emph" presetSubtype="0" fill="hold" nodeType="withEffect">
                                  <p:stCondLst>
                                    <p:cond delay="200"/>
                                  </p:stCondLst>
                                  <p:childTnLst>
                                    <p:animRot by="120000">
                                      <p:cBhvr>
                                        <p:cTn id="40" dur="70" fill="hold">
                                          <p:stCondLst>
                                            <p:cond delay="0"/>
                                          </p:stCondLst>
                                        </p:cTn>
                                        <p:tgtEl>
                                          <p:spTgt spid="44"/>
                                        </p:tgtEl>
                                        <p:attrNameLst>
                                          <p:attrName>r</p:attrName>
                                        </p:attrNameLst>
                                      </p:cBhvr>
                                    </p:animRot>
                                    <p:animRot by="-240000">
                                      <p:cBhvr>
                                        <p:cTn id="41" dur="140" fill="hold">
                                          <p:stCondLst>
                                            <p:cond delay="140"/>
                                          </p:stCondLst>
                                        </p:cTn>
                                        <p:tgtEl>
                                          <p:spTgt spid="44"/>
                                        </p:tgtEl>
                                        <p:attrNameLst>
                                          <p:attrName>r</p:attrName>
                                        </p:attrNameLst>
                                      </p:cBhvr>
                                    </p:animRot>
                                    <p:animRot by="240000">
                                      <p:cBhvr>
                                        <p:cTn id="42" dur="140" fill="hold">
                                          <p:stCondLst>
                                            <p:cond delay="280"/>
                                          </p:stCondLst>
                                        </p:cTn>
                                        <p:tgtEl>
                                          <p:spTgt spid="44"/>
                                        </p:tgtEl>
                                        <p:attrNameLst>
                                          <p:attrName>r</p:attrName>
                                        </p:attrNameLst>
                                      </p:cBhvr>
                                    </p:animRot>
                                    <p:animRot by="-240000">
                                      <p:cBhvr>
                                        <p:cTn id="43" dur="140" fill="hold">
                                          <p:stCondLst>
                                            <p:cond delay="420"/>
                                          </p:stCondLst>
                                        </p:cTn>
                                        <p:tgtEl>
                                          <p:spTgt spid="44"/>
                                        </p:tgtEl>
                                        <p:attrNameLst>
                                          <p:attrName>r</p:attrName>
                                        </p:attrNameLst>
                                      </p:cBhvr>
                                    </p:animRot>
                                    <p:animRot by="120000">
                                      <p:cBhvr>
                                        <p:cTn id="44" dur="140" fill="hold">
                                          <p:stCondLst>
                                            <p:cond delay="560"/>
                                          </p:stCondLst>
                                        </p:cTn>
                                        <p:tgtEl>
                                          <p:spTgt spid="44"/>
                                        </p:tgtEl>
                                        <p:attrNameLst>
                                          <p:attrName>r</p:attrName>
                                        </p:attrNameLst>
                                      </p:cBhvr>
                                    </p:animRot>
                                  </p:childTnLst>
                                </p:cTn>
                              </p:par>
                              <p:par>
                                <p:cTn id="45" presetID="2" presetClass="entr" presetSubtype="4" fill="hold" nodeType="withEffect">
                                  <p:stCondLst>
                                    <p:cond delay="0"/>
                                  </p:stCondLst>
                                  <p:childTnLst>
                                    <p:set>
                                      <p:cBhvr>
                                        <p:cTn id="46" dur="1" fill="hold">
                                          <p:stCondLst>
                                            <p:cond delay="0"/>
                                          </p:stCondLst>
                                        </p:cTn>
                                        <p:tgtEl>
                                          <p:spTgt spid="76"/>
                                        </p:tgtEl>
                                        <p:attrNameLst>
                                          <p:attrName>style.visibility</p:attrName>
                                        </p:attrNameLst>
                                      </p:cBhvr>
                                      <p:to>
                                        <p:strVal val="visible"/>
                                      </p:to>
                                    </p:set>
                                    <p:anim calcmode="lin" valueType="num">
                                      <p:cBhvr additive="base">
                                        <p:cTn id="47" dur="500" fill="hold"/>
                                        <p:tgtEl>
                                          <p:spTgt spid="76"/>
                                        </p:tgtEl>
                                        <p:attrNameLst>
                                          <p:attrName>ppt_x</p:attrName>
                                        </p:attrNameLst>
                                      </p:cBhvr>
                                      <p:tavLst>
                                        <p:tav tm="0">
                                          <p:val>
                                            <p:strVal val="#ppt_x"/>
                                          </p:val>
                                        </p:tav>
                                        <p:tav tm="100000">
                                          <p:val>
                                            <p:strVal val="#ppt_x"/>
                                          </p:val>
                                        </p:tav>
                                      </p:tavLst>
                                    </p:anim>
                                    <p:anim calcmode="lin" valueType="num">
                                      <p:cBhvr additive="base">
                                        <p:cTn id="48" dur="500" fill="hold"/>
                                        <p:tgtEl>
                                          <p:spTgt spid="76"/>
                                        </p:tgtEl>
                                        <p:attrNameLst>
                                          <p:attrName>ppt_y</p:attrName>
                                        </p:attrNameLst>
                                      </p:cBhvr>
                                      <p:tavLst>
                                        <p:tav tm="0">
                                          <p:val>
                                            <p:strVal val="1+#ppt_h/2"/>
                                          </p:val>
                                        </p:tav>
                                        <p:tav tm="100000">
                                          <p:val>
                                            <p:strVal val="#ppt_y"/>
                                          </p:val>
                                        </p:tav>
                                      </p:tavLst>
                                    </p:anim>
                                  </p:childTnLst>
                                </p:cTn>
                              </p:par>
                              <p:par>
                                <p:cTn id="49" presetID="32" presetClass="emph" presetSubtype="0" fill="hold" nodeType="withEffect">
                                  <p:stCondLst>
                                    <p:cond delay="200"/>
                                  </p:stCondLst>
                                  <p:childTnLst>
                                    <p:animRot by="120000">
                                      <p:cBhvr>
                                        <p:cTn id="50" dur="75" fill="hold">
                                          <p:stCondLst>
                                            <p:cond delay="0"/>
                                          </p:stCondLst>
                                        </p:cTn>
                                        <p:tgtEl>
                                          <p:spTgt spid="76"/>
                                        </p:tgtEl>
                                        <p:attrNameLst>
                                          <p:attrName>r</p:attrName>
                                        </p:attrNameLst>
                                      </p:cBhvr>
                                    </p:animRot>
                                    <p:animRot by="-240000">
                                      <p:cBhvr>
                                        <p:cTn id="51" dur="150" fill="hold">
                                          <p:stCondLst>
                                            <p:cond delay="150"/>
                                          </p:stCondLst>
                                        </p:cTn>
                                        <p:tgtEl>
                                          <p:spTgt spid="76"/>
                                        </p:tgtEl>
                                        <p:attrNameLst>
                                          <p:attrName>r</p:attrName>
                                        </p:attrNameLst>
                                      </p:cBhvr>
                                    </p:animRot>
                                    <p:animRot by="240000">
                                      <p:cBhvr>
                                        <p:cTn id="52" dur="150" fill="hold">
                                          <p:stCondLst>
                                            <p:cond delay="300"/>
                                          </p:stCondLst>
                                        </p:cTn>
                                        <p:tgtEl>
                                          <p:spTgt spid="76"/>
                                        </p:tgtEl>
                                        <p:attrNameLst>
                                          <p:attrName>r</p:attrName>
                                        </p:attrNameLst>
                                      </p:cBhvr>
                                    </p:animRot>
                                    <p:animRot by="-240000">
                                      <p:cBhvr>
                                        <p:cTn id="53" dur="150" fill="hold">
                                          <p:stCondLst>
                                            <p:cond delay="450"/>
                                          </p:stCondLst>
                                        </p:cTn>
                                        <p:tgtEl>
                                          <p:spTgt spid="76"/>
                                        </p:tgtEl>
                                        <p:attrNameLst>
                                          <p:attrName>r</p:attrName>
                                        </p:attrNameLst>
                                      </p:cBhvr>
                                    </p:animRot>
                                    <p:animRot by="120000">
                                      <p:cBhvr>
                                        <p:cTn id="54" dur="150" fill="hold">
                                          <p:stCondLst>
                                            <p:cond delay="600"/>
                                          </p:stCondLst>
                                        </p:cTn>
                                        <p:tgtEl>
                                          <p:spTgt spid="7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TextBox 165"/>
          <p:cNvSpPr txBox="1"/>
          <p:nvPr/>
        </p:nvSpPr>
        <p:spPr>
          <a:xfrm>
            <a:off x="3093647" y="2543803"/>
            <a:ext cx="1251743" cy="307777"/>
          </a:xfrm>
          <a:prstGeom prst="rect">
            <a:avLst/>
          </a:prstGeom>
          <a:noFill/>
        </p:spPr>
        <p:txBody>
          <a:bodyPr wrap="square" rtlCol="0">
            <a:spAutoFit/>
          </a:bodyPr>
          <a:lstStyle/>
          <a:p>
            <a:r>
              <a:rPr lang="en-US" sz="1400" b="1" dirty="0"/>
              <a:t>2017 - Future</a:t>
            </a:r>
          </a:p>
        </p:txBody>
      </p:sp>
      <p:sp>
        <p:nvSpPr>
          <p:cNvPr id="167" name="TextBox 166"/>
          <p:cNvSpPr txBox="1"/>
          <p:nvPr/>
        </p:nvSpPr>
        <p:spPr>
          <a:xfrm>
            <a:off x="2691080" y="3103243"/>
            <a:ext cx="1251743" cy="307777"/>
          </a:xfrm>
          <a:prstGeom prst="rect">
            <a:avLst/>
          </a:prstGeom>
          <a:noFill/>
        </p:spPr>
        <p:txBody>
          <a:bodyPr wrap="square" rtlCol="0">
            <a:spAutoFit/>
          </a:bodyPr>
          <a:lstStyle/>
          <a:p>
            <a:r>
              <a:rPr lang="en-US" sz="1400" b="1" dirty="0"/>
              <a:t>2012 - 2016</a:t>
            </a:r>
          </a:p>
        </p:txBody>
      </p:sp>
      <p:sp>
        <p:nvSpPr>
          <p:cNvPr id="168" name="TextBox 167"/>
          <p:cNvSpPr txBox="1"/>
          <p:nvPr/>
        </p:nvSpPr>
        <p:spPr>
          <a:xfrm>
            <a:off x="2228439" y="3706230"/>
            <a:ext cx="1251743" cy="307777"/>
          </a:xfrm>
          <a:prstGeom prst="rect">
            <a:avLst/>
          </a:prstGeom>
          <a:noFill/>
        </p:spPr>
        <p:txBody>
          <a:bodyPr wrap="square" rtlCol="0">
            <a:spAutoFit/>
          </a:bodyPr>
          <a:lstStyle/>
          <a:p>
            <a:r>
              <a:rPr lang="en-US" sz="1400" b="1" dirty="0"/>
              <a:t>2002 - 2011</a:t>
            </a:r>
          </a:p>
        </p:txBody>
      </p:sp>
      <p:grpSp>
        <p:nvGrpSpPr>
          <p:cNvPr id="424" name="Group 204"/>
          <p:cNvGrpSpPr>
            <a:grpSpLocks/>
          </p:cNvGrpSpPr>
          <p:nvPr/>
        </p:nvGrpSpPr>
        <p:grpSpPr bwMode="auto">
          <a:xfrm>
            <a:off x="3388799" y="3571987"/>
            <a:ext cx="1306760" cy="952206"/>
            <a:chOff x="3658" y="852"/>
            <a:chExt cx="1986" cy="1447"/>
          </a:xfrm>
        </p:grpSpPr>
        <p:sp>
          <p:nvSpPr>
            <p:cNvPr id="425" name="Freeform 4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6" name="Freeform 4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7" name="Freeform 4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8" name="Freeform 4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9" name="Freeform 4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0" name="Freeform 4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1" name="Freeform 4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2" name="Freeform 4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3" name="Freeform 4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4" name="Freeform 4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5" name="Freeform 4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6" name="Freeform 4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7" name="Freeform 4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8" name="Freeform 4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9" name="Freeform 4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0" name="Freeform 4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1" name="Freeform 4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2" name="Freeform 4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3" name="Freeform 4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44" name="Group 204"/>
          <p:cNvGrpSpPr>
            <a:grpSpLocks/>
          </p:cNvGrpSpPr>
          <p:nvPr/>
        </p:nvGrpSpPr>
        <p:grpSpPr bwMode="auto">
          <a:xfrm>
            <a:off x="4339163" y="3865480"/>
            <a:ext cx="1306760" cy="952206"/>
            <a:chOff x="3658" y="852"/>
            <a:chExt cx="1986" cy="1447"/>
          </a:xfrm>
        </p:grpSpPr>
        <p:sp>
          <p:nvSpPr>
            <p:cNvPr id="445" name="Freeform 44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6" name="Freeform 44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7" name="Freeform 44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8" name="Freeform 44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9" name="Freeform 44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0" name="Freeform 44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1" name="Freeform 45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2" name="Freeform 45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3" name="Freeform 45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4" name="Freeform 45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5" name="Freeform 45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6" name="Freeform 45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7" name="Freeform 45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8" name="Freeform 45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9" name="Freeform 45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0" name="Freeform 45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1" name="Freeform 46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2" name="Freeform 46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63" name="Freeform 46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14" name="Group 204"/>
          <p:cNvGrpSpPr>
            <a:grpSpLocks/>
          </p:cNvGrpSpPr>
          <p:nvPr/>
        </p:nvGrpSpPr>
        <p:grpSpPr bwMode="auto">
          <a:xfrm>
            <a:off x="3863207" y="2977581"/>
            <a:ext cx="1306760" cy="952206"/>
            <a:chOff x="3658" y="852"/>
            <a:chExt cx="1986" cy="1447"/>
          </a:xfrm>
        </p:grpSpPr>
        <p:sp>
          <p:nvSpPr>
            <p:cNvPr id="279" name="Freeform 27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0" name="Freeform 27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1" name="Freeform 28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2" name="Freeform 28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3" name="Freeform 28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4" name="Freeform 28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5" name="Freeform 28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6" name="Freeform 28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7" name="Freeform 28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8" name="Freeform 28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9" name="Freeform 28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0" name="Freeform 28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1" name="Freeform 29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2" name="Freeform 29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3" name="Freeform 29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4" name="Freeform 29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5" name="Freeform 29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6" name="Freeform 29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7" name="Freeform 29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sp>
        <p:nvSpPr>
          <p:cNvPr id="164" name="TextBox 163"/>
          <p:cNvSpPr txBox="1"/>
          <p:nvPr/>
        </p:nvSpPr>
        <p:spPr>
          <a:xfrm>
            <a:off x="481932" y="1390376"/>
            <a:ext cx="6002200" cy="1215717"/>
          </a:xfrm>
          <a:prstGeom prst="rect">
            <a:avLst/>
          </a:prstGeom>
          <a:noFill/>
        </p:spPr>
        <p:txBody>
          <a:bodyPr wrap="square" rtlCol="0">
            <a:spAutoFit/>
          </a:bodyPr>
          <a:lstStyle/>
          <a:p>
            <a:r>
              <a:rPr lang="en-US" sz="1600" dirty="0"/>
              <a:t>With Healthcare Coalitions now organized, on-going funding focuses on enabling each coalition to be prepared for effective healthcare response by optimizing their membership, as well as population and geographic coverage.</a:t>
            </a:r>
          </a:p>
          <a:p>
            <a:endParaRPr lang="en-US" sz="900" dirty="0"/>
          </a:p>
        </p:txBody>
      </p:sp>
      <p:sp>
        <p:nvSpPr>
          <p:cNvPr id="3" name="Right Arrow 2"/>
          <p:cNvSpPr/>
          <p:nvPr/>
        </p:nvSpPr>
        <p:spPr>
          <a:xfrm>
            <a:off x="2269027" y="3686114"/>
            <a:ext cx="1068778" cy="341200"/>
          </a:xfrm>
          <a:prstGeom prst="rightArrow">
            <a:avLst>
              <a:gd name="adj1" fmla="val 72174"/>
              <a:gd name="adj2" fmla="val 63304"/>
            </a:avLst>
          </a:prstGeom>
          <a:solidFill>
            <a:schemeClr val="tx1">
              <a:lumMod val="75000"/>
              <a:alpha val="54000"/>
            </a:schemeClr>
          </a:solidFill>
          <a:ln>
            <a:gradFill>
              <a:gsLst>
                <a:gs pos="0">
                  <a:schemeClr val="accent1">
                    <a:lumMod val="5000"/>
                    <a:lumOff val="95000"/>
                  </a:schemeClr>
                </a:gs>
                <a:gs pos="74000">
                  <a:schemeClr val="bg2">
                    <a:lumMod val="20000"/>
                    <a:lumOff val="80000"/>
                  </a:schemeClr>
                </a:gs>
                <a:gs pos="83000">
                  <a:schemeClr val="bg2">
                    <a:lumMod val="40000"/>
                    <a:lumOff val="60000"/>
                  </a:schemeClr>
                </a:gs>
                <a:gs pos="100000">
                  <a:schemeClr val="bg2">
                    <a:lumMod val="20000"/>
                    <a:lumOff val="8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dirty="0"/>
          </a:p>
        </p:txBody>
      </p:sp>
      <p:sp>
        <p:nvSpPr>
          <p:cNvPr id="169" name="Right Arrow 168"/>
          <p:cNvSpPr/>
          <p:nvPr/>
        </p:nvSpPr>
        <p:spPr>
          <a:xfrm>
            <a:off x="2731436" y="3096360"/>
            <a:ext cx="1053856" cy="365220"/>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dirty="0"/>
          </a:p>
        </p:txBody>
      </p:sp>
      <p:sp>
        <p:nvSpPr>
          <p:cNvPr id="170" name="Right Arrow 169"/>
          <p:cNvSpPr/>
          <p:nvPr/>
        </p:nvSpPr>
        <p:spPr>
          <a:xfrm>
            <a:off x="3088336" y="2516689"/>
            <a:ext cx="1164116" cy="356607"/>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grpSp>
        <p:nvGrpSpPr>
          <p:cNvPr id="174" name="Group 204"/>
          <p:cNvGrpSpPr>
            <a:grpSpLocks/>
          </p:cNvGrpSpPr>
          <p:nvPr/>
        </p:nvGrpSpPr>
        <p:grpSpPr bwMode="auto">
          <a:xfrm>
            <a:off x="4813571" y="3271074"/>
            <a:ext cx="1306760" cy="952206"/>
            <a:chOff x="3658" y="852"/>
            <a:chExt cx="1986" cy="1447"/>
          </a:xfrm>
        </p:grpSpPr>
        <p:sp>
          <p:nvSpPr>
            <p:cNvPr id="322" name="Freeform 32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3" name="Freeform 32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4" name="Freeform 32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5" name="Freeform 32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6" name="Freeform 32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7" name="Freeform 32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8" name="Freeform 32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9" name="Freeform 32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0" name="Freeform 32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1" name="Freeform 33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2" name="Freeform 33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3" name="Freeform 33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4" name="Freeform 33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5" name="Freeform 33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6" name="Freeform 33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7" name="Freeform 33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8" name="Freeform 33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9" name="Freeform 33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0" name="Freeform 33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13" name="Group 204"/>
          <p:cNvGrpSpPr>
            <a:grpSpLocks/>
          </p:cNvGrpSpPr>
          <p:nvPr/>
        </p:nvGrpSpPr>
        <p:grpSpPr bwMode="auto">
          <a:xfrm>
            <a:off x="4329059" y="2398493"/>
            <a:ext cx="1306760" cy="952206"/>
            <a:chOff x="3658" y="852"/>
            <a:chExt cx="1986" cy="1447"/>
          </a:xfrm>
        </p:grpSpPr>
        <p:sp>
          <p:nvSpPr>
            <p:cNvPr id="298" name="Freeform 29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9" name="Freeform 29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0" name="Freeform 29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1" name="Freeform 30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2" name="Freeform 30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3" name="Freeform 30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4" name="Freeform 30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5" name="Freeform 30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6" name="Freeform 30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7" name="Freeform 30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8" name="Freeform 30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9" name="Freeform 30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0" name="Freeform 30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1" name="Freeform 31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2" name="Freeform 31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3" name="Freeform 31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4" name="Freeform 31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5" name="Freeform 31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6" name="Freeform 31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73" name="Group 204"/>
          <p:cNvGrpSpPr>
            <a:grpSpLocks/>
          </p:cNvGrpSpPr>
          <p:nvPr/>
        </p:nvGrpSpPr>
        <p:grpSpPr bwMode="auto">
          <a:xfrm>
            <a:off x="5279426" y="2691986"/>
            <a:ext cx="1306760" cy="952206"/>
            <a:chOff x="3658" y="852"/>
            <a:chExt cx="1986" cy="1447"/>
          </a:xfrm>
        </p:grpSpPr>
        <p:sp>
          <p:nvSpPr>
            <p:cNvPr id="341" name="Freeform 34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2" name="Freeform 34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3" name="Freeform 34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4" name="Freeform 34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5" name="Freeform 34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6" name="Freeform 34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7" name="Freeform 34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8" name="Freeform 34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9" name="Freeform 34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0" name="Freeform 34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1" name="Freeform 35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2" name="Freeform 35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3" name="Freeform 35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4" name="Freeform 35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5" name="Freeform 35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6" name="Freeform 35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7" name="Freeform 35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8" name="Freeform 35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9" name="Freeform 35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0" name="Group 239">
            <a:extLst>
              <a:ext uri="{FF2B5EF4-FFF2-40B4-BE49-F238E27FC236}">
                <a16:creationId xmlns:a16="http://schemas.microsoft.com/office/drawing/2014/main" id="{BB67CFBC-A8F5-488F-AD11-19B6BCFFD849}"/>
              </a:ext>
            </a:extLst>
          </p:cNvPr>
          <p:cNvGrpSpPr/>
          <p:nvPr/>
        </p:nvGrpSpPr>
        <p:grpSpPr>
          <a:xfrm>
            <a:off x="1872337" y="461544"/>
            <a:ext cx="5214263" cy="553998"/>
            <a:chOff x="2496446" y="268190"/>
            <a:chExt cx="6952351" cy="337298"/>
          </a:xfrm>
        </p:grpSpPr>
        <p:sp>
          <p:nvSpPr>
            <p:cNvPr id="241" name="Parallelogram 240"/>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242" name="TextBox 241"/>
            <p:cNvSpPr txBox="1"/>
            <p:nvPr/>
          </p:nvSpPr>
          <p:spPr>
            <a:xfrm>
              <a:off x="2844797" y="268190"/>
              <a:ext cx="6038399" cy="337298"/>
            </a:xfrm>
            <a:prstGeom prst="rect">
              <a:avLst/>
            </a:prstGeom>
            <a:noFill/>
          </p:spPr>
          <p:txBody>
            <a:bodyPr wrap="square" lIns="0" tIns="0" rIns="0" bIns="0" rtlCol="0" anchor="ctr" anchorCtr="0">
              <a:spAutoFit/>
            </a:bodyPr>
            <a:lstStyle/>
            <a:p>
              <a:pPr algn="r"/>
              <a:r>
                <a:rPr lang="en-US" sz="3600" i="1" dirty="0"/>
                <a:t>A Historical Perspective:</a:t>
              </a:r>
            </a:p>
          </p:txBody>
        </p:sp>
      </p:grpSp>
      <p:grpSp>
        <p:nvGrpSpPr>
          <p:cNvPr id="243" name="Group 242">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244" name="Group 243">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256" name="Freeform 25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7" name="Freeform 25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8" name="Freeform 25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5" name="Group 244">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246" name="Group 245">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252" name="Freeform 25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3" name="Freeform 25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4" name="Freeform 25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5" name="Freeform 25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7" name="Group 246">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248" name="Freeform 24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9" name="Freeform 24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0" name="Freeform 24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1" name="Freeform 25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259" name="Group 258">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260" name="Freeform 25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1" name="Freeform 26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2" name="Freeform 26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63" name="Group 262">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264" name="Group 263">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274" name="Freeform 27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5" name="Freeform 27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6" name="Freeform 27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7" name="Freeform 27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8" name="Freeform 27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7" name="Freeform 31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8" name="Freeform 31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9" name="Freeform 31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65" name="Group 264">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266" name="Freeform 26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7" name="Freeform 26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8" name="Freeform 26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9" name="Freeform 26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0" name="Freeform 26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1" name="Freeform 27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2" name="Freeform 27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3" name="Freeform 27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20" name="Group 319">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321" name="Freeform 320"/>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4" name="Group 463">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465" name="Freeform 46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6" name="Group 465">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467" name="Freeform 46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8" name="Group 467">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469" name="Group 468">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479" name="Freeform 47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0" name="Freeform 47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1" name="Freeform 48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2" name="Freeform 48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3" name="Freeform 48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4" name="Freeform 48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5" name="Freeform 48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86" name="Freeform 48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70" name="Group 469">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471" name="Freeform 47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2" name="Freeform 47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3" name="Freeform 47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4" name="Freeform 47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5" name="Freeform 47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6" name="Freeform 47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7" name="Freeform 47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78" name="Freeform 47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338295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0"/>
                                        </p:tgtEl>
                                        <p:attrNameLst>
                                          <p:attrName>style.visibility</p:attrName>
                                        </p:attrNameLst>
                                      </p:cBhvr>
                                      <p:to>
                                        <p:strVal val="visible"/>
                                      </p:to>
                                    </p:set>
                                    <p:animEffect transition="in" filter="wipe(down)">
                                      <p:cBhvr>
                                        <p:cTn id="7" dur="580">
                                          <p:stCondLst>
                                            <p:cond delay="0"/>
                                          </p:stCondLst>
                                        </p:cTn>
                                        <p:tgtEl>
                                          <p:spTgt spid="320"/>
                                        </p:tgtEl>
                                      </p:cBhvr>
                                    </p:animEffect>
                                    <p:anim calcmode="lin" valueType="num">
                                      <p:cBhvr>
                                        <p:cTn id="8" dur="1822" tmFilter="0,0; 0.14,0.36; 0.43,0.73; 0.71,0.91; 1.0,1.0">
                                          <p:stCondLst>
                                            <p:cond delay="0"/>
                                          </p:stCondLst>
                                        </p:cTn>
                                        <p:tgtEl>
                                          <p:spTgt spid="32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0"/>
                                        </p:tgtEl>
                                      </p:cBhvr>
                                      <p:to x="100000" y="60000"/>
                                    </p:animScale>
                                    <p:animScale>
                                      <p:cBhvr>
                                        <p:cTn id="14" dur="166" decel="50000">
                                          <p:stCondLst>
                                            <p:cond delay="676"/>
                                          </p:stCondLst>
                                        </p:cTn>
                                        <p:tgtEl>
                                          <p:spTgt spid="320"/>
                                        </p:tgtEl>
                                      </p:cBhvr>
                                      <p:to x="100000" y="100000"/>
                                    </p:animScale>
                                    <p:animScale>
                                      <p:cBhvr>
                                        <p:cTn id="15" dur="26">
                                          <p:stCondLst>
                                            <p:cond delay="1312"/>
                                          </p:stCondLst>
                                        </p:cTn>
                                        <p:tgtEl>
                                          <p:spTgt spid="320"/>
                                        </p:tgtEl>
                                      </p:cBhvr>
                                      <p:to x="100000" y="80000"/>
                                    </p:animScale>
                                    <p:animScale>
                                      <p:cBhvr>
                                        <p:cTn id="16" dur="166" decel="50000">
                                          <p:stCondLst>
                                            <p:cond delay="1338"/>
                                          </p:stCondLst>
                                        </p:cTn>
                                        <p:tgtEl>
                                          <p:spTgt spid="320"/>
                                        </p:tgtEl>
                                      </p:cBhvr>
                                      <p:to x="100000" y="100000"/>
                                    </p:animScale>
                                    <p:animScale>
                                      <p:cBhvr>
                                        <p:cTn id="17" dur="26">
                                          <p:stCondLst>
                                            <p:cond delay="1642"/>
                                          </p:stCondLst>
                                        </p:cTn>
                                        <p:tgtEl>
                                          <p:spTgt spid="320"/>
                                        </p:tgtEl>
                                      </p:cBhvr>
                                      <p:to x="100000" y="90000"/>
                                    </p:animScale>
                                    <p:animScale>
                                      <p:cBhvr>
                                        <p:cTn id="18" dur="166" decel="50000">
                                          <p:stCondLst>
                                            <p:cond delay="1668"/>
                                          </p:stCondLst>
                                        </p:cTn>
                                        <p:tgtEl>
                                          <p:spTgt spid="320"/>
                                        </p:tgtEl>
                                      </p:cBhvr>
                                      <p:to x="100000" y="100000"/>
                                    </p:animScale>
                                    <p:animScale>
                                      <p:cBhvr>
                                        <p:cTn id="19" dur="26">
                                          <p:stCondLst>
                                            <p:cond delay="1808"/>
                                          </p:stCondLst>
                                        </p:cTn>
                                        <p:tgtEl>
                                          <p:spTgt spid="320"/>
                                        </p:tgtEl>
                                      </p:cBhvr>
                                      <p:to x="100000" y="95000"/>
                                    </p:animScale>
                                    <p:animScale>
                                      <p:cBhvr>
                                        <p:cTn id="20" dur="166" decel="50000">
                                          <p:stCondLst>
                                            <p:cond delay="1834"/>
                                          </p:stCondLst>
                                        </p:cTn>
                                        <p:tgtEl>
                                          <p:spTgt spid="320"/>
                                        </p:tgtEl>
                                      </p:cBhvr>
                                      <p:to x="100000" y="100000"/>
                                    </p:animScale>
                                  </p:childTnLst>
                                </p:cTn>
                              </p:par>
                            </p:childTnLst>
                          </p:cTn>
                        </p:par>
                        <p:par>
                          <p:cTn id="21" fill="hold">
                            <p:stCondLst>
                              <p:cond delay="2000"/>
                            </p:stCondLst>
                            <p:childTnLst>
                              <p:par>
                                <p:cTn id="22" presetID="26" presetClass="entr" presetSubtype="0" fill="hold" nodeType="afterEffect">
                                  <p:stCondLst>
                                    <p:cond delay="0"/>
                                  </p:stCondLst>
                                  <p:childTnLst>
                                    <p:set>
                                      <p:cBhvr>
                                        <p:cTn id="23" dur="1" fill="hold">
                                          <p:stCondLst>
                                            <p:cond delay="0"/>
                                          </p:stCondLst>
                                        </p:cTn>
                                        <p:tgtEl>
                                          <p:spTgt spid="259"/>
                                        </p:tgtEl>
                                        <p:attrNameLst>
                                          <p:attrName>style.visibility</p:attrName>
                                        </p:attrNameLst>
                                      </p:cBhvr>
                                      <p:to>
                                        <p:strVal val="visible"/>
                                      </p:to>
                                    </p:set>
                                    <p:animEffect transition="in" filter="wipe(down)">
                                      <p:cBhvr>
                                        <p:cTn id="24" dur="580">
                                          <p:stCondLst>
                                            <p:cond delay="0"/>
                                          </p:stCondLst>
                                        </p:cTn>
                                        <p:tgtEl>
                                          <p:spTgt spid="259"/>
                                        </p:tgtEl>
                                      </p:cBhvr>
                                    </p:animEffect>
                                    <p:anim calcmode="lin" valueType="num">
                                      <p:cBhvr>
                                        <p:cTn id="25" dur="1822" tmFilter="0,0; 0.14,0.36; 0.43,0.73; 0.71,0.91; 1.0,1.0">
                                          <p:stCondLst>
                                            <p:cond delay="0"/>
                                          </p:stCondLst>
                                        </p:cTn>
                                        <p:tgtEl>
                                          <p:spTgt spid="259"/>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259"/>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259"/>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259"/>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259"/>
                                        </p:tgtEl>
                                        <p:attrNameLst>
                                          <p:attrName>ppt_y</p:attrName>
                                        </p:attrNameLst>
                                      </p:cBhvr>
                                      <p:tavLst>
                                        <p:tav tm="0" fmla="#ppt_y-sin(pi*$)/81">
                                          <p:val>
                                            <p:fltVal val="0"/>
                                          </p:val>
                                        </p:tav>
                                        <p:tav tm="100000">
                                          <p:val>
                                            <p:fltVal val="1"/>
                                          </p:val>
                                        </p:tav>
                                      </p:tavLst>
                                    </p:anim>
                                    <p:animScale>
                                      <p:cBhvr>
                                        <p:cTn id="30" dur="26">
                                          <p:stCondLst>
                                            <p:cond delay="650"/>
                                          </p:stCondLst>
                                        </p:cTn>
                                        <p:tgtEl>
                                          <p:spTgt spid="259"/>
                                        </p:tgtEl>
                                      </p:cBhvr>
                                      <p:to x="100000" y="60000"/>
                                    </p:animScale>
                                    <p:animScale>
                                      <p:cBhvr>
                                        <p:cTn id="31" dur="166" decel="50000">
                                          <p:stCondLst>
                                            <p:cond delay="676"/>
                                          </p:stCondLst>
                                        </p:cTn>
                                        <p:tgtEl>
                                          <p:spTgt spid="259"/>
                                        </p:tgtEl>
                                      </p:cBhvr>
                                      <p:to x="100000" y="100000"/>
                                    </p:animScale>
                                    <p:animScale>
                                      <p:cBhvr>
                                        <p:cTn id="32" dur="26">
                                          <p:stCondLst>
                                            <p:cond delay="1312"/>
                                          </p:stCondLst>
                                        </p:cTn>
                                        <p:tgtEl>
                                          <p:spTgt spid="259"/>
                                        </p:tgtEl>
                                      </p:cBhvr>
                                      <p:to x="100000" y="80000"/>
                                    </p:animScale>
                                    <p:animScale>
                                      <p:cBhvr>
                                        <p:cTn id="33" dur="166" decel="50000">
                                          <p:stCondLst>
                                            <p:cond delay="1338"/>
                                          </p:stCondLst>
                                        </p:cTn>
                                        <p:tgtEl>
                                          <p:spTgt spid="259"/>
                                        </p:tgtEl>
                                      </p:cBhvr>
                                      <p:to x="100000" y="100000"/>
                                    </p:animScale>
                                    <p:animScale>
                                      <p:cBhvr>
                                        <p:cTn id="34" dur="26">
                                          <p:stCondLst>
                                            <p:cond delay="1642"/>
                                          </p:stCondLst>
                                        </p:cTn>
                                        <p:tgtEl>
                                          <p:spTgt spid="259"/>
                                        </p:tgtEl>
                                      </p:cBhvr>
                                      <p:to x="100000" y="90000"/>
                                    </p:animScale>
                                    <p:animScale>
                                      <p:cBhvr>
                                        <p:cTn id="35" dur="166" decel="50000">
                                          <p:stCondLst>
                                            <p:cond delay="1668"/>
                                          </p:stCondLst>
                                        </p:cTn>
                                        <p:tgtEl>
                                          <p:spTgt spid="259"/>
                                        </p:tgtEl>
                                      </p:cBhvr>
                                      <p:to x="100000" y="100000"/>
                                    </p:animScale>
                                    <p:animScale>
                                      <p:cBhvr>
                                        <p:cTn id="36" dur="26">
                                          <p:stCondLst>
                                            <p:cond delay="1808"/>
                                          </p:stCondLst>
                                        </p:cTn>
                                        <p:tgtEl>
                                          <p:spTgt spid="259"/>
                                        </p:tgtEl>
                                      </p:cBhvr>
                                      <p:to x="100000" y="95000"/>
                                    </p:animScale>
                                    <p:animScale>
                                      <p:cBhvr>
                                        <p:cTn id="37" dur="166" decel="50000">
                                          <p:stCondLst>
                                            <p:cond delay="1834"/>
                                          </p:stCondLst>
                                        </p:cTn>
                                        <p:tgtEl>
                                          <p:spTgt spid="259"/>
                                        </p:tgtEl>
                                      </p:cBhvr>
                                      <p:to x="100000" y="100000"/>
                                    </p:animScale>
                                  </p:childTnLst>
                                </p:cTn>
                              </p:par>
                              <p:par>
                                <p:cTn id="38" presetID="26" presetClass="entr" presetSubtype="0" fill="hold" nodeType="withEffect">
                                  <p:stCondLst>
                                    <p:cond delay="0"/>
                                  </p:stCondLst>
                                  <p:childTnLst>
                                    <p:set>
                                      <p:cBhvr>
                                        <p:cTn id="39" dur="1" fill="hold">
                                          <p:stCondLst>
                                            <p:cond delay="0"/>
                                          </p:stCondLst>
                                        </p:cTn>
                                        <p:tgtEl>
                                          <p:spTgt spid="243"/>
                                        </p:tgtEl>
                                        <p:attrNameLst>
                                          <p:attrName>style.visibility</p:attrName>
                                        </p:attrNameLst>
                                      </p:cBhvr>
                                      <p:to>
                                        <p:strVal val="visible"/>
                                      </p:to>
                                    </p:set>
                                    <p:animEffect transition="in" filter="wipe(down)">
                                      <p:cBhvr>
                                        <p:cTn id="40" dur="580">
                                          <p:stCondLst>
                                            <p:cond delay="0"/>
                                          </p:stCondLst>
                                        </p:cTn>
                                        <p:tgtEl>
                                          <p:spTgt spid="243"/>
                                        </p:tgtEl>
                                      </p:cBhvr>
                                    </p:animEffect>
                                    <p:anim calcmode="lin" valueType="num">
                                      <p:cBhvr>
                                        <p:cTn id="41" dur="1822" tmFilter="0,0; 0.14,0.36; 0.43,0.73; 0.71,0.91; 1.0,1.0">
                                          <p:stCondLst>
                                            <p:cond delay="0"/>
                                          </p:stCondLst>
                                        </p:cTn>
                                        <p:tgtEl>
                                          <p:spTgt spid="243"/>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243"/>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243"/>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243"/>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243"/>
                                        </p:tgtEl>
                                        <p:attrNameLst>
                                          <p:attrName>ppt_y</p:attrName>
                                        </p:attrNameLst>
                                      </p:cBhvr>
                                      <p:tavLst>
                                        <p:tav tm="0" fmla="#ppt_y-sin(pi*$)/81">
                                          <p:val>
                                            <p:fltVal val="0"/>
                                          </p:val>
                                        </p:tav>
                                        <p:tav tm="100000">
                                          <p:val>
                                            <p:fltVal val="1"/>
                                          </p:val>
                                        </p:tav>
                                      </p:tavLst>
                                    </p:anim>
                                    <p:animScale>
                                      <p:cBhvr>
                                        <p:cTn id="46" dur="26">
                                          <p:stCondLst>
                                            <p:cond delay="650"/>
                                          </p:stCondLst>
                                        </p:cTn>
                                        <p:tgtEl>
                                          <p:spTgt spid="243"/>
                                        </p:tgtEl>
                                      </p:cBhvr>
                                      <p:to x="100000" y="60000"/>
                                    </p:animScale>
                                    <p:animScale>
                                      <p:cBhvr>
                                        <p:cTn id="47" dur="166" decel="50000">
                                          <p:stCondLst>
                                            <p:cond delay="676"/>
                                          </p:stCondLst>
                                        </p:cTn>
                                        <p:tgtEl>
                                          <p:spTgt spid="243"/>
                                        </p:tgtEl>
                                      </p:cBhvr>
                                      <p:to x="100000" y="100000"/>
                                    </p:animScale>
                                    <p:animScale>
                                      <p:cBhvr>
                                        <p:cTn id="48" dur="26">
                                          <p:stCondLst>
                                            <p:cond delay="1312"/>
                                          </p:stCondLst>
                                        </p:cTn>
                                        <p:tgtEl>
                                          <p:spTgt spid="243"/>
                                        </p:tgtEl>
                                      </p:cBhvr>
                                      <p:to x="100000" y="80000"/>
                                    </p:animScale>
                                    <p:animScale>
                                      <p:cBhvr>
                                        <p:cTn id="49" dur="166" decel="50000">
                                          <p:stCondLst>
                                            <p:cond delay="1338"/>
                                          </p:stCondLst>
                                        </p:cTn>
                                        <p:tgtEl>
                                          <p:spTgt spid="243"/>
                                        </p:tgtEl>
                                      </p:cBhvr>
                                      <p:to x="100000" y="100000"/>
                                    </p:animScale>
                                    <p:animScale>
                                      <p:cBhvr>
                                        <p:cTn id="50" dur="26">
                                          <p:stCondLst>
                                            <p:cond delay="1642"/>
                                          </p:stCondLst>
                                        </p:cTn>
                                        <p:tgtEl>
                                          <p:spTgt spid="243"/>
                                        </p:tgtEl>
                                      </p:cBhvr>
                                      <p:to x="100000" y="90000"/>
                                    </p:animScale>
                                    <p:animScale>
                                      <p:cBhvr>
                                        <p:cTn id="51" dur="166" decel="50000">
                                          <p:stCondLst>
                                            <p:cond delay="1668"/>
                                          </p:stCondLst>
                                        </p:cTn>
                                        <p:tgtEl>
                                          <p:spTgt spid="243"/>
                                        </p:tgtEl>
                                      </p:cBhvr>
                                      <p:to x="100000" y="100000"/>
                                    </p:animScale>
                                    <p:animScale>
                                      <p:cBhvr>
                                        <p:cTn id="52" dur="26">
                                          <p:stCondLst>
                                            <p:cond delay="1808"/>
                                          </p:stCondLst>
                                        </p:cTn>
                                        <p:tgtEl>
                                          <p:spTgt spid="243"/>
                                        </p:tgtEl>
                                      </p:cBhvr>
                                      <p:to x="100000" y="95000"/>
                                    </p:animScale>
                                    <p:animScale>
                                      <p:cBhvr>
                                        <p:cTn id="53" dur="166" decel="50000">
                                          <p:stCondLst>
                                            <p:cond delay="1834"/>
                                          </p:stCondLst>
                                        </p:cTn>
                                        <p:tgtEl>
                                          <p:spTgt spid="243"/>
                                        </p:tgtEl>
                                      </p:cBhvr>
                                      <p:to x="100000" y="100000"/>
                                    </p:animScale>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240"/>
                                        </p:tgtEl>
                                        <p:attrNameLst>
                                          <p:attrName>style.visibility</p:attrName>
                                        </p:attrNameLst>
                                      </p:cBhvr>
                                      <p:to>
                                        <p:strVal val="visible"/>
                                      </p:to>
                                    </p:set>
                                    <p:animEffect transition="in" filter="fade">
                                      <p:cBhvr>
                                        <p:cTn id="57" dur="500"/>
                                        <p:tgtEl>
                                          <p:spTgt spid="240"/>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444"/>
                                        </p:tgtEl>
                                        <p:attrNameLst>
                                          <p:attrName>style.visibility</p:attrName>
                                        </p:attrNameLst>
                                      </p:cBhvr>
                                      <p:to>
                                        <p:strVal val="visible"/>
                                      </p:to>
                                    </p:set>
                                    <p:anim calcmode="lin" valueType="num">
                                      <p:cBhvr additive="base">
                                        <p:cTn id="62" dur="500" fill="hold"/>
                                        <p:tgtEl>
                                          <p:spTgt spid="444"/>
                                        </p:tgtEl>
                                        <p:attrNameLst>
                                          <p:attrName>ppt_x</p:attrName>
                                        </p:attrNameLst>
                                      </p:cBhvr>
                                      <p:tavLst>
                                        <p:tav tm="0">
                                          <p:val>
                                            <p:strVal val="#ppt_x"/>
                                          </p:val>
                                        </p:tav>
                                        <p:tav tm="100000">
                                          <p:val>
                                            <p:strVal val="#ppt_x"/>
                                          </p:val>
                                        </p:tav>
                                      </p:tavLst>
                                    </p:anim>
                                    <p:anim calcmode="lin" valueType="num">
                                      <p:cBhvr additive="base">
                                        <p:cTn id="63" dur="500" fill="hold"/>
                                        <p:tgtEl>
                                          <p:spTgt spid="444"/>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424"/>
                                        </p:tgtEl>
                                        <p:attrNameLst>
                                          <p:attrName>style.visibility</p:attrName>
                                        </p:attrNameLst>
                                      </p:cBhvr>
                                      <p:to>
                                        <p:strVal val="visible"/>
                                      </p:to>
                                    </p:set>
                                    <p:anim calcmode="lin" valueType="num">
                                      <p:cBhvr additive="base">
                                        <p:cTn id="66" dur="500" fill="hold"/>
                                        <p:tgtEl>
                                          <p:spTgt spid="424"/>
                                        </p:tgtEl>
                                        <p:attrNameLst>
                                          <p:attrName>ppt_x</p:attrName>
                                        </p:attrNameLst>
                                      </p:cBhvr>
                                      <p:tavLst>
                                        <p:tav tm="0">
                                          <p:val>
                                            <p:strVal val="#ppt_x"/>
                                          </p:val>
                                        </p:tav>
                                        <p:tav tm="100000">
                                          <p:val>
                                            <p:strVal val="#ppt_x"/>
                                          </p:val>
                                        </p:tav>
                                      </p:tavLst>
                                    </p:anim>
                                    <p:anim calcmode="lin" valueType="num">
                                      <p:cBhvr additive="base">
                                        <p:cTn id="67" dur="500" fill="hold"/>
                                        <p:tgtEl>
                                          <p:spTgt spid="424"/>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3"/>
                                        </p:tgtEl>
                                        <p:attrNameLst>
                                          <p:attrName>style.visibility</p:attrName>
                                        </p:attrNameLst>
                                      </p:cBhvr>
                                      <p:to>
                                        <p:strVal val="visible"/>
                                      </p:to>
                                    </p:set>
                                    <p:animEffect transition="in" filter="fade">
                                      <p:cBhvr>
                                        <p:cTn id="72" dur="500"/>
                                        <p:tgtEl>
                                          <p:spTgt spid="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68"/>
                                        </p:tgtEl>
                                        <p:attrNameLst>
                                          <p:attrName>style.visibility</p:attrName>
                                        </p:attrNameLst>
                                      </p:cBhvr>
                                      <p:to>
                                        <p:strVal val="visible"/>
                                      </p:to>
                                    </p:set>
                                    <p:animEffect transition="in" filter="fade">
                                      <p:cBhvr>
                                        <p:cTn id="75" dur="500"/>
                                        <p:tgtEl>
                                          <p:spTgt spid="168"/>
                                        </p:tgtEl>
                                      </p:cBhvr>
                                    </p:animEffect>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174"/>
                                        </p:tgtEl>
                                        <p:attrNameLst>
                                          <p:attrName>style.visibility</p:attrName>
                                        </p:attrNameLst>
                                      </p:cBhvr>
                                      <p:to>
                                        <p:strVal val="visible"/>
                                      </p:to>
                                    </p:set>
                                    <p:animEffect transition="in" filter="wipe(down)">
                                      <p:cBhvr>
                                        <p:cTn id="80" dur="580">
                                          <p:stCondLst>
                                            <p:cond delay="0"/>
                                          </p:stCondLst>
                                        </p:cTn>
                                        <p:tgtEl>
                                          <p:spTgt spid="174"/>
                                        </p:tgtEl>
                                      </p:cBhvr>
                                    </p:animEffect>
                                    <p:anim calcmode="lin" valueType="num">
                                      <p:cBhvr>
                                        <p:cTn id="81"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86" dur="26">
                                          <p:stCondLst>
                                            <p:cond delay="650"/>
                                          </p:stCondLst>
                                        </p:cTn>
                                        <p:tgtEl>
                                          <p:spTgt spid="174"/>
                                        </p:tgtEl>
                                      </p:cBhvr>
                                      <p:to x="100000" y="60000"/>
                                    </p:animScale>
                                    <p:animScale>
                                      <p:cBhvr>
                                        <p:cTn id="87" dur="166" decel="50000">
                                          <p:stCondLst>
                                            <p:cond delay="676"/>
                                          </p:stCondLst>
                                        </p:cTn>
                                        <p:tgtEl>
                                          <p:spTgt spid="174"/>
                                        </p:tgtEl>
                                      </p:cBhvr>
                                      <p:to x="100000" y="100000"/>
                                    </p:animScale>
                                    <p:animScale>
                                      <p:cBhvr>
                                        <p:cTn id="88" dur="26">
                                          <p:stCondLst>
                                            <p:cond delay="1312"/>
                                          </p:stCondLst>
                                        </p:cTn>
                                        <p:tgtEl>
                                          <p:spTgt spid="174"/>
                                        </p:tgtEl>
                                      </p:cBhvr>
                                      <p:to x="100000" y="80000"/>
                                    </p:animScale>
                                    <p:animScale>
                                      <p:cBhvr>
                                        <p:cTn id="89" dur="166" decel="50000">
                                          <p:stCondLst>
                                            <p:cond delay="1338"/>
                                          </p:stCondLst>
                                        </p:cTn>
                                        <p:tgtEl>
                                          <p:spTgt spid="174"/>
                                        </p:tgtEl>
                                      </p:cBhvr>
                                      <p:to x="100000" y="100000"/>
                                    </p:animScale>
                                    <p:animScale>
                                      <p:cBhvr>
                                        <p:cTn id="90" dur="26">
                                          <p:stCondLst>
                                            <p:cond delay="1642"/>
                                          </p:stCondLst>
                                        </p:cTn>
                                        <p:tgtEl>
                                          <p:spTgt spid="174"/>
                                        </p:tgtEl>
                                      </p:cBhvr>
                                      <p:to x="100000" y="90000"/>
                                    </p:animScale>
                                    <p:animScale>
                                      <p:cBhvr>
                                        <p:cTn id="91" dur="166" decel="50000">
                                          <p:stCondLst>
                                            <p:cond delay="1668"/>
                                          </p:stCondLst>
                                        </p:cTn>
                                        <p:tgtEl>
                                          <p:spTgt spid="174"/>
                                        </p:tgtEl>
                                      </p:cBhvr>
                                      <p:to x="100000" y="100000"/>
                                    </p:animScale>
                                    <p:animScale>
                                      <p:cBhvr>
                                        <p:cTn id="92" dur="26">
                                          <p:stCondLst>
                                            <p:cond delay="1808"/>
                                          </p:stCondLst>
                                        </p:cTn>
                                        <p:tgtEl>
                                          <p:spTgt spid="174"/>
                                        </p:tgtEl>
                                      </p:cBhvr>
                                      <p:to x="100000" y="95000"/>
                                    </p:animScale>
                                    <p:animScale>
                                      <p:cBhvr>
                                        <p:cTn id="93" dur="166" decel="50000">
                                          <p:stCondLst>
                                            <p:cond delay="1834"/>
                                          </p:stCondLst>
                                        </p:cTn>
                                        <p:tgtEl>
                                          <p:spTgt spid="174"/>
                                        </p:tgtEl>
                                      </p:cBhvr>
                                      <p:to x="100000" y="100000"/>
                                    </p:animScale>
                                  </p:childTnLst>
                                </p:cTn>
                              </p:par>
                              <p:par>
                                <p:cTn id="94" presetID="26" presetClass="entr" presetSubtype="0" fill="hold" nodeType="withEffect">
                                  <p:stCondLst>
                                    <p:cond delay="0"/>
                                  </p:stCondLst>
                                  <p:childTnLst>
                                    <p:set>
                                      <p:cBhvr>
                                        <p:cTn id="95" dur="1" fill="hold">
                                          <p:stCondLst>
                                            <p:cond delay="0"/>
                                          </p:stCondLst>
                                        </p:cTn>
                                        <p:tgtEl>
                                          <p:spTgt spid="214"/>
                                        </p:tgtEl>
                                        <p:attrNameLst>
                                          <p:attrName>style.visibility</p:attrName>
                                        </p:attrNameLst>
                                      </p:cBhvr>
                                      <p:to>
                                        <p:strVal val="visible"/>
                                      </p:to>
                                    </p:set>
                                    <p:animEffect transition="in" filter="wipe(down)">
                                      <p:cBhvr>
                                        <p:cTn id="96" dur="580">
                                          <p:stCondLst>
                                            <p:cond delay="0"/>
                                          </p:stCondLst>
                                        </p:cTn>
                                        <p:tgtEl>
                                          <p:spTgt spid="214"/>
                                        </p:tgtEl>
                                      </p:cBhvr>
                                    </p:animEffect>
                                    <p:anim calcmode="lin" valueType="num">
                                      <p:cBhvr>
                                        <p:cTn id="97" dur="1822" tmFilter="0,0; 0.14,0.36; 0.43,0.73; 0.71,0.91; 1.0,1.0">
                                          <p:stCondLst>
                                            <p:cond delay="0"/>
                                          </p:stCondLst>
                                        </p:cTn>
                                        <p:tgtEl>
                                          <p:spTgt spid="214"/>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214"/>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214"/>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214"/>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214"/>
                                        </p:tgtEl>
                                        <p:attrNameLst>
                                          <p:attrName>ppt_y</p:attrName>
                                        </p:attrNameLst>
                                      </p:cBhvr>
                                      <p:tavLst>
                                        <p:tav tm="0" fmla="#ppt_y-sin(pi*$)/81">
                                          <p:val>
                                            <p:fltVal val="0"/>
                                          </p:val>
                                        </p:tav>
                                        <p:tav tm="100000">
                                          <p:val>
                                            <p:fltVal val="1"/>
                                          </p:val>
                                        </p:tav>
                                      </p:tavLst>
                                    </p:anim>
                                    <p:animScale>
                                      <p:cBhvr>
                                        <p:cTn id="102" dur="26">
                                          <p:stCondLst>
                                            <p:cond delay="650"/>
                                          </p:stCondLst>
                                        </p:cTn>
                                        <p:tgtEl>
                                          <p:spTgt spid="214"/>
                                        </p:tgtEl>
                                      </p:cBhvr>
                                      <p:to x="100000" y="60000"/>
                                    </p:animScale>
                                    <p:animScale>
                                      <p:cBhvr>
                                        <p:cTn id="103" dur="166" decel="50000">
                                          <p:stCondLst>
                                            <p:cond delay="676"/>
                                          </p:stCondLst>
                                        </p:cTn>
                                        <p:tgtEl>
                                          <p:spTgt spid="214"/>
                                        </p:tgtEl>
                                      </p:cBhvr>
                                      <p:to x="100000" y="100000"/>
                                    </p:animScale>
                                    <p:animScale>
                                      <p:cBhvr>
                                        <p:cTn id="104" dur="26">
                                          <p:stCondLst>
                                            <p:cond delay="1312"/>
                                          </p:stCondLst>
                                        </p:cTn>
                                        <p:tgtEl>
                                          <p:spTgt spid="214"/>
                                        </p:tgtEl>
                                      </p:cBhvr>
                                      <p:to x="100000" y="80000"/>
                                    </p:animScale>
                                    <p:animScale>
                                      <p:cBhvr>
                                        <p:cTn id="105" dur="166" decel="50000">
                                          <p:stCondLst>
                                            <p:cond delay="1338"/>
                                          </p:stCondLst>
                                        </p:cTn>
                                        <p:tgtEl>
                                          <p:spTgt spid="214"/>
                                        </p:tgtEl>
                                      </p:cBhvr>
                                      <p:to x="100000" y="100000"/>
                                    </p:animScale>
                                    <p:animScale>
                                      <p:cBhvr>
                                        <p:cTn id="106" dur="26">
                                          <p:stCondLst>
                                            <p:cond delay="1642"/>
                                          </p:stCondLst>
                                        </p:cTn>
                                        <p:tgtEl>
                                          <p:spTgt spid="214"/>
                                        </p:tgtEl>
                                      </p:cBhvr>
                                      <p:to x="100000" y="90000"/>
                                    </p:animScale>
                                    <p:animScale>
                                      <p:cBhvr>
                                        <p:cTn id="107" dur="166" decel="50000">
                                          <p:stCondLst>
                                            <p:cond delay="1668"/>
                                          </p:stCondLst>
                                        </p:cTn>
                                        <p:tgtEl>
                                          <p:spTgt spid="214"/>
                                        </p:tgtEl>
                                      </p:cBhvr>
                                      <p:to x="100000" y="100000"/>
                                    </p:animScale>
                                    <p:animScale>
                                      <p:cBhvr>
                                        <p:cTn id="108" dur="26">
                                          <p:stCondLst>
                                            <p:cond delay="1808"/>
                                          </p:stCondLst>
                                        </p:cTn>
                                        <p:tgtEl>
                                          <p:spTgt spid="214"/>
                                        </p:tgtEl>
                                      </p:cBhvr>
                                      <p:to x="100000" y="95000"/>
                                    </p:animScale>
                                    <p:animScale>
                                      <p:cBhvr>
                                        <p:cTn id="109" dur="166" decel="50000">
                                          <p:stCondLst>
                                            <p:cond delay="1834"/>
                                          </p:stCondLst>
                                        </p:cTn>
                                        <p:tgtEl>
                                          <p:spTgt spid="214"/>
                                        </p:tgtEl>
                                      </p:cBhvr>
                                      <p:to x="100000" y="100000"/>
                                    </p:animScale>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169"/>
                                        </p:tgtEl>
                                        <p:attrNameLst>
                                          <p:attrName>style.visibility</p:attrName>
                                        </p:attrNameLst>
                                      </p:cBhvr>
                                      <p:to>
                                        <p:strVal val="visible"/>
                                      </p:to>
                                    </p:set>
                                    <p:animEffect transition="in" filter="fade">
                                      <p:cBhvr>
                                        <p:cTn id="114" dur="500"/>
                                        <p:tgtEl>
                                          <p:spTgt spid="16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67"/>
                                        </p:tgtEl>
                                        <p:attrNameLst>
                                          <p:attrName>style.visibility</p:attrName>
                                        </p:attrNameLst>
                                      </p:cBhvr>
                                      <p:to>
                                        <p:strVal val="visible"/>
                                      </p:to>
                                    </p:set>
                                    <p:animEffect transition="in" filter="fade">
                                      <p:cBhvr>
                                        <p:cTn id="117" dur="500"/>
                                        <p:tgtEl>
                                          <p:spTgt spid="167"/>
                                        </p:tgtEl>
                                      </p:cBhvr>
                                    </p:animEffect>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nodeType="clickEffect">
                                  <p:stCondLst>
                                    <p:cond delay="0"/>
                                  </p:stCondLst>
                                  <p:childTnLst>
                                    <p:set>
                                      <p:cBhvr>
                                        <p:cTn id="121" dur="1" fill="hold">
                                          <p:stCondLst>
                                            <p:cond delay="0"/>
                                          </p:stCondLst>
                                        </p:cTn>
                                        <p:tgtEl>
                                          <p:spTgt spid="173"/>
                                        </p:tgtEl>
                                        <p:attrNameLst>
                                          <p:attrName>style.visibility</p:attrName>
                                        </p:attrNameLst>
                                      </p:cBhvr>
                                      <p:to>
                                        <p:strVal val="visible"/>
                                      </p:to>
                                    </p:set>
                                    <p:animEffect transition="in" filter="fade">
                                      <p:cBhvr>
                                        <p:cTn id="122" dur="1000"/>
                                        <p:tgtEl>
                                          <p:spTgt spid="173"/>
                                        </p:tgtEl>
                                      </p:cBhvr>
                                    </p:animEffect>
                                    <p:anim calcmode="lin" valueType="num">
                                      <p:cBhvr>
                                        <p:cTn id="123" dur="1000" fill="hold"/>
                                        <p:tgtEl>
                                          <p:spTgt spid="173"/>
                                        </p:tgtEl>
                                        <p:attrNameLst>
                                          <p:attrName>ppt_x</p:attrName>
                                        </p:attrNameLst>
                                      </p:cBhvr>
                                      <p:tavLst>
                                        <p:tav tm="0">
                                          <p:val>
                                            <p:strVal val="#ppt_x"/>
                                          </p:val>
                                        </p:tav>
                                        <p:tav tm="100000">
                                          <p:val>
                                            <p:strVal val="#ppt_x"/>
                                          </p:val>
                                        </p:tav>
                                      </p:tavLst>
                                    </p:anim>
                                    <p:anim calcmode="lin" valueType="num">
                                      <p:cBhvr>
                                        <p:cTn id="124" dur="1000" fill="hold"/>
                                        <p:tgtEl>
                                          <p:spTgt spid="173"/>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213"/>
                                        </p:tgtEl>
                                        <p:attrNameLst>
                                          <p:attrName>style.visibility</p:attrName>
                                        </p:attrNameLst>
                                      </p:cBhvr>
                                      <p:to>
                                        <p:strVal val="visible"/>
                                      </p:to>
                                    </p:set>
                                    <p:animEffect transition="in" filter="fade">
                                      <p:cBhvr>
                                        <p:cTn id="127" dur="1000"/>
                                        <p:tgtEl>
                                          <p:spTgt spid="213"/>
                                        </p:tgtEl>
                                      </p:cBhvr>
                                    </p:animEffect>
                                    <p:anim calcmode="lin" valueType="num">
                                      <p:cBhvr>
                                        <p:cTn id="128" dur="1000" fill="hold"/>
                                        <p:tgtEl>
                                          <p:spTgt spid="213"/>
                                        </p:tgtEl>
                                        <p:attrNameLst>
                                          <p:attrName>ppt_x</p:attrName>
                                        </p:attrNameLst>
                                      </p:cBhvr>
                                      <p:tavLst>
                                        <p:tav tm="0">
                                          <p:val>
                                            <p:strVal val="#ppt_x"/>
                                          </p:val>
                                        </p:tav>
                                        <p:tav tm="100000">
                                          <p:val>
                                            <p:strVal val="#ppt_x"/>
                                          </p:val>
                                        </p:tav>
                                      </p:tavLst>
                                    </p:anim>
                                    <p:anim calcmode="lin" valueType="num">
                                      <p:cBhvr>
                                        <p:cTn id="129" dur="1000" fill="hold"/>
                                        <p:tgtEl>
                                          <p:spTgt spid="213"/>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170"/>
                                        </p:tgtEl>
                                        <p:attrNameLst>
                                          <p:attrName>style.visibility</p:attrName>
                                        </p:attrNameLst>
                                      </p:cBhvr>
                                      <p:to>
                                        <p:strVal val="visible"/>
                                      </p:to>
                                    </p:set>
                                    <p:animEffect transition="in" filter="wipe(down)">
                                      <p:cBhvr>
                                        <p:cTn id="134" dur="500"/>
                                        <p:tgtEl>
                                          <p:spTgt spid="1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66"/>
                                        </p:tgtEl>
                                        <p:attrNameLst>
                                          <p:attrName>style.visibility</p:attrName>
                                        </p:attrNameLst>
                                      </p:cBhvr>
                                      <p:to>
                                        <p:strVal val="visible"/>
                                      </p:to>
                                    </p:set>
                                    <p:animEffect transition="in" filter="fade">
                                      <p:cBhvr>
                                        <p:cTn id="139" dur="500"/>
                                        <p:tgtEl>
                                          <p:spTgt spid="166"/>
                                        </p:tgtEl>
                                      </p:cBhvr>
                                    </p:animEffect>
                                  </p:childTnLst>
                                </p:cTn>
                              </p:par>
                            </p:childTnLst>
                          </p:cTn>
                        </p:par>
                        <p:par>
                          <p:cTn id="140" fill="hold">
                            <p:stCondLst>
                              <p:cond delay="500"/>
                            </p:stCondLst>
                            <p:childTnLst>
                              <p:par>
                                <p:cTn id="141" presetID="42" presetClass="entr" presetSubtype="0" fill="hold" grpId="0" nodeType="afterEffect">
                                  <p:stCondLst>
                                    <p:cond delay="0"/>
                                  </p:stCondLst>
                                  <p:childTnLst>
                                    <p:set>
                                      <p:cBhvr>
                                        <p:cTn id="142" dur="1" fill="hold">
                                          <p:stCondLst>
                                            <p:cond delay="0"/>
                                          </p:stCondLst>
                                        </p:cTn>
                                        <p:tgtEl>
                                          <p:spTgt spid="164"/>
                                        </p:tgtEl>
                                        <p:attrNameLst>
                                          <p:attrName>style.visibility</p:attrName>
                                        </p:attrNameLst>
                                      </p:cBhvr>
                                      <p:to>
                                        <p:strVal val="visible"/>
                                      </p:to>
                                    </p:set>
                                    <p:animEffect transition="in" filter="fade">
                                      <p:cBhvr>
                                        <p:cTn id="143" dur="1000"/>
                                        <p:tgtEl>
                                          <p:spTgt spid="164"/>
                                        </p:tgtEl>
                                      </p:cBhvr>
                                    </p:animEffect>
                                    <p:anim calcmode="lin" valueType="num">
                                      <p:cBhvr>
                                        <p:cTn id="144" dur="1000" fill="hold"/>
                                        <p:tgtEl>
                                          <p:spTgt spid="164"/>
                                        </p:tgtEl>
                                        <p:attrNameLst>
                                          <p:attrName>ppt_x</p:attrName>
                                        </p:attrNameLst>
                                      </p:cBhvr>
                                      <p:tavLst>
                                        <p:tav tm="0">
                                          <p:val>
                                            <p:strVal val="#ppt_x"/>
                                          </p:val>
                                        </p:tav>
                                        <p:tav tm="100000">
                                          <p:val>
                                            <p:strVal val="#ppt_x"/>
                                          </p:val>
                                        </p:tav>
                                      </p:tavLst>
                                    </p:anim>
                                    <p:anim calcmode="lin" valueType="num">
                                      <p:cBhvr>
                                        <p:cTn id="145"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67" grpId="0"/>
      <p:bldP spid="168" grpId="0"/>
      <p:bldP spid="164" grpId="0"/>
      <p:bldP spid="3" grpId="0" animBg="1"/>
      <p:bldP spid="169" grpId="0" animBg="1"/>
      <p:bldP spid="17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292986" y="4215950"/>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162109" y="41634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894165" y="36615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475748" y="4015041"/>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409970" y="266196"/>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147619" y="92360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436761" y="345004"/>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6" name="TextBox 5"/>
          <p:cNvSpPr txBox="1"/>
          <p:nvPr/>
        </p:nvSpPr>
        <p:spPr>
          <a:xfrm>
            <a:off x="1461105" y="1692093"/>
            <a:ext cx="3871766" cy="1562502"/>
          </a:xfrm>
          <a:prstGeom prst="rect">
            <a:avLst/>
          </a:prstGeom>
          <a:noFill/>
        </p:spPr>
        <p:txBody>
          <a:bodyPr wrap="none" lIns="0" tIns="0" rIns="0" bIns="0" rtlCol="0" anchor="ctr" anchorCtr="0">
            <a:normAutofit/>
          </a:bodyPr>
          <a:lstStyle/>
          <a:p>
            <a:pPr algn="ctr"/>
            <a:endParaRPr lang="en-US" sz="4950" dirty="0"/>
          </a:p>
        </p:txBody>
      </p:sp>
      <p:sp>
        <p:nvSpPr>
          <p:cNvPr id="2" name="TextBox 1">
            <a:extLst>
              <a:ext uri="{FF2B5EF4-FFF2-40B4-BE49-F238E27FC236}">
                <a16:creationId xmlns:a16="http://schemas.microsoft.com/office/drawing/2014/main" id="{828BB1AA-EDFE-47DB-BE16-34D826D80D2F}"/>
              </a:ext>
            </a:extLst>
          </p:cNvPr>
          <p:cNvSpPr txBox="1"/>
          <p:nvPr/>
        </p:nvSpPr>
        <p:spPr>
          <a:xfrm>
            <a:off x="912319" y="1635263"/>
            <a:ext cx="5544947" cy="3139321"/>
          </a:xfrm>
          <a:prstGeom prst="rect">
            <a:avLst/>
          </a:prstGeom>
          <a:noFill/>
        </p:spPr>
        <p:txBody>
          <a:bodyPr wrap="square" rtlCol="0">
            <a:spAutoFit/>
          </a:bodyPr>
          <a:lstStyle/>
          <a:p>
            <a:r>
              <a:rPr lang="en-US" u="sng" dirty="0">
                <a:latin typeface="Comic Sans MS" panose="030F0702030302020204" pitchFamily="66" charset="0"/>
              </a:rPr>
              <a:t>Fun Facts</a:t>
            </a:r>
            <a:r>
              <a:rPr lang="en-US" dirty="0">
                <a:latin typeface="Comic Sans MS" panose="030F0702030302020204" pitchFamily="66" charset="0"/>
              </a:rPr>
              <a:t>: The word, “LEGO” is not a noun, as per the LEGO Group. “LEGO” is an adjective, as in LEGO bricks.  The plural of LEGO is LEGO.</a:t>
            </a:r>
          </a:p>
          <a:p>
            <a:endParaRPr lang="en-US" dirty="0">
              <a:latin typeface="Comic Sans MS" panose="030F0702030302020204" pitchFamily="66" charset="0"/>
            </a:endParaRPr>
          </a:p>
          <a:p>
            <a:r>
              <a:rPr lang="en-US" dirty="0">
                <a:latin typeface="Comic Sans MS" panose="030F0702030302020204" pitchFamily="66" charset="0"/>
              </a:rPr>
              <a:t>As a table define the following: LEGO is a fusion of the two Danish words, “leg”         and “</a:t>
            </a:r>
            <a:r>
              <a:rPr lang="en-US" dirty="0" err="1">
                <a:latin typeface="Comic Sans MS" panose="030F0702030302020204" pitchFamily="66" charset="0"/>
              </a:rPr>
              <a:t>godt</a:t>
            </a:r>
            <a:r>
              <a:rPr lang="en-US" dirty="0">
                <a:latin typeface="Comic Sans MS" panose="030F0702030302020204" pitchFamily="66" charset="0"/>
              </a:rPr>
              <a:t>”          </a:t>
            </a:r>
          </a:p>
          <a:p>
            <a:endParaRPr lang="en-US" dirty="0">
              <a:latin typeface="Comic Sans MS" panose="030F0702030302020204" pitchFamily="66" charset="0"/>
            </a:endParaRPr>
          </a:p>
          <a:p>
            <a:r>
              <a:rPr lang="en-US" dirty="0">
                <a:latin typeface="Comic Sans MS" panose="030F0702030302020204" pitchFamily="66" charset="0"/>
              </a:rPr>
              <a:t>This is what HCCs are to do,</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(Tables with the right answer receive </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		20 extra LEGO </a:t>
            </a:r>
            <a:r>
              <a:rPr lang="en-US" b="1" dirty="0" err="1">
                <a:solidFill>
                  <a:srgbClr val="FF0000"/>
                </a:solidFill>
                <a:effectLst>
                  <a:outerShdw blurRad="38100" dist="38100" dir="2700000" algn="tl">
                    <a:srgbClr val="000000">
                      <a:alpha val="43137"/>
                    </a:srgbClr>
                  </a:outerShdw>
                </a:effectLst>
                <a:latin typeface="Comic Sans MS" panose="030F0702030302020204" pitchFamily="66" charset="0"/>
              </a:rPr>
              <a:t>Bucks.</a:t>
            </a: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a:t>
            </a:r>
          </a:p>
          <a:p>
            <a:r>
              <a:rPr lang="en-US" dirty="0">
                <a:latin typeface="Comic Sans MS" panose="030F0702030302020204" pitchFamily="66" charset="0"/>
              </a:rPr>
              <a:t> </a:t>
            </a:r>
            <a:endParaRPr lang="en-US" dirty="0">
              <a:solidFill>
                <a:srgbClr val="FF0000"/>
              </a:solidFill>
              <a:latin typeface="Comic Sans MS" panose="030F0702030302020204" pitchFamily="66" charset="0"/>
            </a:endParaRPr>
          </a:p>
        </p:txBody>
      </p:sp>
      <p:sp>
        <p:nvSpPr>
          <p:cNvPr id="3" name="TextBox 2">
            <a:extLst>
              <a:ext uri="{FF2B5EF4-FFF2-40B4-BE49-F238E27FC236}">
                <a16:creationId xmlns:a16="http://schemas.microsoft.com/office/drawing/2014/main" id="{5A6729A1-8F77-43FF-8083-CDB7A16D68CD}"/>
              </a:ext>
            </a:extLst>
          </p:cNvPr>
          <p:cNvSpPr txBox="1"/>
          <p:nvPr/>
        </p:nvSpPr>
        <p:spPr>
          <a:xfrm>
            <a:off x="4214099" y="3003033"/>
            <a:ext cx="648677" cy="400110"/>
          </a:xfrm>
          <a:prstGeom prst="rect">
            <a:avLst/>
          </a:prstGeom>
          <a:noFill/>
        </p:spPr>
        <p:txBody>
          <a:bodyPr wrap="square" rtlCol="0">
            <a:spAutoFit/>
          </a:bodyPr>
          <a:lstStyle/>
          <a:p>
            <a:r>
              <a:rPr lang="en-US" sz="2000" dirty="0">
                <a:solidFill>
                  <a:srgbClr val="FF0000"/>
                </a:solidFill>
                <a:effectLst>
                  <a:outerShdw blurRad="38100" dist="38100" dir="2700000" algn="tl">
                    <a:srgbClr val="000000">
                      <a:alpha val="43137"/>
                    </a:srgbClr>
                  </a:outerShdw>
                </a:effectLst>
              </a:rPr>
              <a:t>play</a:t>
            </a:r>
          </a:p>
        </p:txBody>
      </p:sp>
      <p:sp>
        <p:nvSpPr>
          <p:cNvPr id="4" name="TextBox 3">
            <a:extLst>
              <a:ext uri="{FF2B5EF4-FFF2-40B4-BE49-F238E27FC236}">
                <a16:creationId xmlns:a16="http://schemas.microsoft.com/office/drawing/2014/main" id="{B4796A2D-11D3-4A70-869D-A121499C499C}"/>
              </a:ext>
            </a:extLst>
          </p:cNvPr>
          <p:cNvSpPr txBox="1"/>
          <p:nvPr/>
        </p:nvSpPr>
        <p:spPr>
          <a:xfrm>
            <a:off x="5911297" y="2989925"/>
            <a:ext cx="807860" cy="400110"/>
          </a:xfrm>
          <a:prstGeom prst="rect">
            <a:avLst/>
          </a:prstGeom>
          <a:noFill/>
        </p:spPr>
        <p:txBody>
          <a:bodyPr wrap="square" rtlCol="0">
            <a:spAutoFit/>
          </a:bodyPr>
          <a:lstStyle/>
          <a:p>
            <a:r>
              <a:rPr lang="en-US" sz="2000" dirty="0">
                <a:solidFill>
                  <a:srgbClr val="FF0000"/>
                </a:solidFill>
                <a:effectLst>
                  <a:outerShdw blurRad="38100" dist="38100" dir="2700000" algn="tl">
                    <a:srgbClr val="000000">
                      <a:alpha val="43137"/>
                    </a:srgbClr>
                  </a:outerShdw>
                </a:effectLst>
              </a:rPr>
              <a:t>good.</a:t>
            </a:r>
          </a:p>
        </p:txBody>
      </p:sp>
      <p:sp>
        <p:nvSpPr>
          <p:cNvPr id="5" name="TextBox 4">
            <a:extLst>
              <a:ext uri="{FF2B5EF4-FFF2-40B4-BE49-F238E27FC236}">
                <a16:creationId xmlns:a16="http://schemas.microsoft.com/office/drawing/2014/main" id="{19F35896-4141-47E6-8DE1-5B3669D192E4}"/>
              </a:ext>
            </a:extLst>
          </p:cNvPr>
          <p:cNvSpPr txBox="1"/>
          <p:nvPr/>
        </p:nvSpPr>
        <p:spPr>
          <a:xfrm>
            <a:off x="3949063" y="3540472"/>
            <a:ext cx="1516185" cy="369332"/>
          </a:xfrm>
          <a:prstGeom prst="rect">
            <a:avLst/>
          </a:prstGeom>
          <a:noFill/>
        </p:spPr>
        <p:txBody>
          <a:bodyPr wrap="square" rtlCol="0">
            <a:spAutoFit/>
          </a:bodyPr>
          <a:lstStyle/>
          <a:p>
            <a:r>
              <a:rPr lang="en-US" dirty="0">
                <a:solidFill>
                  <a:srgbClr val="FF0000"/>
                </a:solidFill>
                <a:effectLst>
                  <a:outerShdw blurRad="38100" dist="38100" dir="2700000" algn="tl">
                    <a:srgbClr val="000000">
                      <a:alpha val="43137"/>
                    </a:srgbClr>
                  </a:outerShdw>
                </a:effectLst>
                <a:latin typeface="Comic Sans MS" panose="030F0702030302020204" pitchFamily="66" charset="0"/>
              </a:rPr>
              <a:t>“Play Good.”</a:t>
            </a:r>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390242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childTnLst>
                          </p:cTn>
                        </p:par>
                        <p:par>
                          <p:cTn id="57" fill="hold">
                            <p:stCondLst>
                              <p:cond delay="3000"/>
                            </p:stCondLst>
                            <p:childTnLst>
                              <p:par>
                                <p:cTn id="58" presetID="2" presetClass="entr" presetSubtype="1" fill="hold" nodeType="afterEffect">
                                  <p:stCondLst>
                                    <p:cond delay="0"/>
                                  </p:stCondLst>
                                  <p:childTnLst>
                                    <p:set>
                                      <p:cBhvr>
                                        <p:cTn id="59" dur="1" fill="hold">
                                          <p:stCondLst>
                                            <p:cond delay="0"/>
                                          </p:stCondLst>
                                        </p:cTn>
                                        <p:tgtEl>
                                          <p:spTgt spid="204"/>
                                        </p:tgtEl>
                                        <p:attrNameLst>
                                          <p:attrName>style.visibility</p:attrName>
                                        </p:attrNameLst>
                                      </p:cBhvr>
                                      <p:to>
                                        <p:strVal val="visible"/>
                                      </p:to>
                                    </p:set>
                                    <p:anim calcmode="lin" valueType="num">
                                      <p:cBhvr additive="base">
                                        <p:cTn id="60" dur="500" fill="hold"/>
                                        <p:tgtEl>
                                          <p:spTgt spid="204"/>
                                        </p:tgtEl>
                                        <p:attrNameLst>
                                          <p:attrName>ppt_x</p:attrName>
                                        </p:attrNameLst>
                                      </p:cBhvr>
                                      <p:tavLst>
                                        <p:tav tm="0">
                                          <p:val>
                                            <p:strVal val="#ppt_x"/>
                                          </p:val>
                                        </p:tav>
                                        <p:tav tm="100000">
                                          <p:val>
                                            <p:strVal val="#ppt_x"/>
                                          </p:val>
                                        </p:tav>
                                      </p:tavLst>
                                    </p:anim>
                                    <p:anim calcmode="lin" valueType="num">
                                      <p:cBhvr additive="base">
                                        <p:cTn id="61" dur="500" fill="hold"/>
                                        <p:tgtEl>
                                          <p:spTgt spid="204"/>
                                        </p:tgtEl>
                                        <p:attrNameLst>
                                          <p:attrName>ppt_y</p:attrName>
                                        </p:attrNameLst>
                                      </p:cBhvr>
                                      <p:tavLst>
                                        <p:tav tm="0">
                                          <p:val>
                                            <p:strVal val="0-#ppt_h/2"/>
                                          </p:val>
                                        </p:tav>
                                        <p:tav tm="100000">
                                          <p:val>
                                            <p:strVal val="#ppt_y"/>
                                          </p:val>
                                        </p:tav>
                                      </p:tavLst>
                                    </p:anim>
                                  </p:childTnLst>
                                </p:cTn>
                              </p:par>
                              <p:par>
                                <p:cTn id="62" presetID="32" presetClass="emph" presetSubtype="0" fill="hold" nodeType="withEffect">
                                  <p:stCondLst>
                                    <p:cond delay="200"/>
                                  </p:stCondLst>
                                  <p:childTnLst>
                                    <p:animRot by="120000">
                                      <p:cBhvr>
                                        <p:cTn id="63" dur="100" fill="hold">
                                          <p:stCondLst>
                                            <p:cond delay="0"/>
                                          </p:stCondLst>
                                        </p:cTn>
                                        <p:tgtEl>
                                          <p:spTgt spid="204"/>
                                        </p:tgtEl>
                                        <p:attrNameLst>
                                          <p:attrName>r</p:attrName>
                                        </p:attrNameLst>
                                      </p:cBhvr>
                                    </p:animRot>
                                    <p:animRot by="-240000">
                                      <p:cBhvr>
                                        <p:cTn id="64" dur="200" fill="hold">
                                          <p:stCondLst>
                                            <p:cond delay="200"/>
                                          </p:stCondLst>
                                        </p:cTn>
                                        <p:tgtEl>
                                          <p:spTgt spid="204"/>
                                        </p:tgtEl>
                                        <p:attrNameLst>
                                          <p:attrName>r</p:attrName>
                                        </p:attrNameLst>
                                      </p:cBhvr>
                                    </p:animRot>
                                    <p:animRot by="240000">
                                      <p:cBhvr>
                                        <p:cTn id="65" dur="200" fill="hold">
                                          <p:stCondLst>
                                            <p:cond delay="400"/>
                                          </p:stCondLst>
                                        </p:cTn>
                                        <p:tgtEl>
                                          <p:spTgt spid="204"/>
                                        </p:tgtEl>
                                        <p:attrNameLst>
                                          <p:attrName>r</p:attrName>
                                        </p:attrNameLst>
                                      </p:cBhvr>
                                    </p:animRot>
                                    <p:animRot by="-240000">
                                      <p:cBhvr>
                                        <p:cTn id="66" dur="200" fill="hold">
                                          <p:stCondLst>
                                            <p:cond delay="600"/>
                                          </p:stCondLst>
                                        </p:cTn>
                                        <p:tgtEl>
                                          <p:spTgt spid="204"/>
                                        </p:tgtEl>
                                        <p:attrNameLst>
                                          <p:attrName>r</p:attrName>
                                        </p:attrNameLst>
                                      </p:cBhvr>
                                    </p:animRot>
                                    <p:animRot by="120000">
                                      <p:cBhvr>
                                        <p:cTn id="67" dur="200" fill="hold">
                                          <p:stCondLst>
                                            <p:cond delay="800"/>
                                          </p:stCondLst>
                                        </p:cTn>
                                        <p:tgtEl>
                                          <p:spTgt spid="204"/>
                                        </p:tgtEl>
                                        <p:attrNameLst>
                                          <p:attrName>r</p:attrName>
                                        </p:attrNameLst>
                                      </p:cBhvr>
                                    </p:animRot>
                                  </p:childTnLst>
                                </p:cTn>
                              </p:par>
                            </p:childTnLst>
                          </p:cTn>
                        </p:par>
                        <p:par>
                          <p:cTn id="68" fill="hold">
                            <p:stCondLst>
                              <p:cond delay="4200"/>
                            </p:stCondLst>
                            <p:childTnLst>
                              <p:par>
                                <p:cTn id="69" presetID="2" presetClass="entr" presetSubtype="1" fill="hold" nodeType="afterEffect">
                                  <p:stCondLst>
                                    <p:cond delay="0"/>
                                  </p:stCondLst>
                                  <p:childTnLst>
                                    <p:set>
                                      <p:cBhvr>
                                        <p:cTn id="70" dur="1" fill="hold">
                                          <p:stCondLst>
                                            <p:cond delay="0"/>
                                          </p:stCondLst>
                                        </p:cTn>
                                        <p:tgtEl>
                                          <p:spTgt spid="152"/>
                                        </p:tgtEl>
                                        <p:attrNameLst>
                                          <p:attrName>style.visibility</p:attrName>
                                        </p:attrNameLst>
                                      </p:cBhvr>
                                      <p:to>
                                        <p:strVal val="visible"/>
                                      </p:to>
                                    </p:set>
                                    <p:anim calcmode="lin" valueType="num">
                                      <p:cBhvr additive="base">
                                        <p:cTn id="71" dur="500" fill="hold"/>
                                        <p:tgtEl>
                                          <p:spTgt spid="152"/>
                                        </p:tgtEl>
                                        <p:attrNameLst>
                                          <p:attrName>ppt_x</p:attrName>
                                        </p:attrNameLst>
                                      </p:cBhvr>
                                      <p:tavLst>
                                        <p:tav tm="0">
                                          <p:val>
                                            <p:strVal val="#ppt_x"/>
                                          </p:val>
                                        </p:tav>
                                        <p:tav tm="100000">
                                          <p:val>
                                            <p:strVal val="#ppt_x"/>
                                          </p:val>
                                        </p:tav>
                                      </p:tavLst>
                                    </p:anim>
                                    <p:anim calcmode="lin" valueType="num">
                                      <p:cBhvr additive="base">
                                        <p:cTn id="72" dur="500" fill="hold"/>
                                        <p:tgtEl>
                                          <p:spTgt spid="152"/>
                                        </p:tgtEl>
                                        <p:attrNameLst>
                                          <p:attrName>ppt_y</p:attrName>
                                        </p:attrNameLst>
                                      </p:cBhvr>
                                      <p:tavLst>
                                        <p:tav tm="0">
                                          <p:val>
                                            <p:strVal val="0-#ppt_h/2"/>
                                          </p:val>
                                        </p:tav>
                                        <p:tav tm="100000">
                                          <p:val>
                                            <p:strVal val="#ppt_y"/>
                                          </p:val>
                                        </p:tav>
                                      </p:tavLst>
                                    </p:anim>
                                  </p:childTnLst>
                                </p:cTn>
                              </p:par>
                              <p:par>
                                <p:cTn id="73" presetID="32" presetClass="emph" presetSubtype="0" fill="hold" nodeType="withEffect">
                                  <p:stCondLst>
                                    <p:cond delay="200"/>
                                  </p:stCondLst>
                                  <p:childTnLst>
                                    <p:animRot by="120000">
                                      <p:cBhvr>
                                        <p:cTn id="74" dur="100" fill="hold">
                                          <p:stCondLst>
                                            <p:cond delay="0"/>
                                          </p:stCondLst>
                                        </p:cTn>
                                        <p:tgtEl>
                                          <p:spTgt spid="152"/>
                                        </p:tgtEl>
                                        <p:attrNameLst>
                                          <p:attrName>r</p:attrName>
                                        </p:attrNameLst>
                                      </p:cBhvr>
                                    </p:animRot>
                                    <p:animRot by="-240000">
                                      <p:cBhvr>
                                        <p:cTn id="75" dur="200" fill="hold">
                                          <p:stCondLst>
                                            <p:cond delay="200"/>
                                          </p:stCondLst>
                                        </p:cTn>
                                        <p:tgtEl>
                                          <p:spTgt spid="152"/>
                                        </p:tgtEl>
                                        <p:attrNameLst>
                                          <p:attrName>r</p:attrName>
                                        </p:attrNameLst>
                                      </p:cBhvr>
                                    </p:animRot>
                                    <p:animRot by="240000">
                                      <p:cBhvr>
                                        <p:cTn id="76" dur="200" fill="hold">
                                          <p:stCondLst>
                                            <p:cond delay="400"/>
                                          </p:stCondLst>
                                        </p:cTn>
                                        <p:tgtEl>
                                          <p:spTgt spid="152"/>
                                        </p:tgtEl>
                                        <p:attrNameLst>
                                          <p:attrName>r</p:attrName>
                                        </p:attrNameLst>
                                      </p:cBhvr>
                                    </p:animRot>
                                    <p:animRot by="-240000">
                                      <p:cBhvr>
                                        <p:cTn id="77" dur="200" fill="hold">
                                          <p:stCondLst>
                                            <p:cond delay="600"/>
                                          </p:stCondLst>
                                        </p:cTn>
                                        <p:tgtEl>
                                          <p:spTgt spid="152"/>
                                        </p:tgtEl>
                                        <p:attrNameLst>
                                          <p:attrName>r</p:attrName>
                                        </p:attrNameLst>
                                      </p:cBhvr>
                                    </p:animRot>
                                    <p:animRot by="120000">
                                      <p:cBhvr>
                                        <p:cTn id="78" dur="200" fill="hold">
                                          <p:stCondLst>
                                            <p:cond delay="800"/>
                                          </p:stCondLst>
                                        </p:cTn>
                                        <p:tgtEl>
                                          <p:spTgt spid="152"/>
                                        </p:tgtEl>
                                        <p:attrNameLst>
                                          <p:attrName>r</p:attrName>
                                        </p:attrNameLst>
                                      </p:cBhvr>
                                    </p:animRot>
                                  </p:childTnLst>
                                </p:cTn>
                              </p:par>
                            </p:childTnLst>
                          </p:cTn>
                        </p:par>
                        <p:par>
                          <p:cTn id="79" fill="hold">
                            <p:stCondLst>
                              <p:cond delay="5400"/>
                            </p:stCondLst>
                            <p:childTnLst>
                              <p:par>
                                <p:cTn id="80" presetID="53" presetClass="entr" presetSubtype="16" fill="hold" grpId="0" nodeType="afterEffect" nodePh="1">
                                  <p:stCondLst>
                                    <p:cond delay="0"/>
                                  </p:stCondLst>
                                  <p:endCondLst>
                                    <p:cond evt="begin" delay="0">
                                      <p:tn val="80"/>
                                    </p:cond>
                                  </p:endCondLst>
                                  <p:childTnLst>
                                    <p:set>
                                      <p:cBhvr>
                                        <p:cTn id="81" dur="1" fill="hold">
                                          <p:stCondLst>
                                            <p:cond delay="0"/>
                                          </p:stCondLst>
                                        </p:cTn>
                                        <p:tgtEl>
                                          <p:spTgt spid="6"/>
                                        </p:tgtEl>
                                        <p:attrNameLst>
                                          <p:attrName>style.visibility</p:attrName>
                                        </p:attrNameLst>
                                      </p:cBhvr>
                                      <p:to>
                                        <p:strVal val="visible"/>
                                      </p:to>
                                    </p:set>
                                    <p:anim calcmode="lin" valueType="num">
                                      <p:cBhvr>
                                        <p:cTn id="82" dur="1000" fill="hold"/>
                                        <p:tgtEl>
                                          <p:spTgt spid="6"/>
                                        </p:tgtEl>
                                        <p:attrNameLst>
                                          <p:attrName>ppt_w</p:attrName>
                                        </p:attrNameLst>
                                      </p:cBhvr>
                                      <p:tavLst>
                                        <p:tav tm="0">
                                          <p:val>
                                            <p:fltVal val="0"/>
                                          </p:val>
                                        </p:tav>
                                        <p:tav tm="100000">
                                          <p:val>
                                            <p:strVal val="#ppt_w"/>
                                          </p:val>
                                        </p:tav>
                                      </p:tavLst>
                                    </p:anim>
                                    <p:anim calcmode="lin" valueType="num">
                                      <p:cBhvr>
                                        <p:cTn id="83" dur="1000" fill="hold"/>
                                        <p:tgtEl>
                                          <p:spTgt spid="6"/>
                                        </p:tgtEl>
                                        <p:attrNameLst>
                                          <p:attrName>ppt_h</p:attrName>
                                        </p:attrNameLst>
                                      </p:cBhvr>
                                      <p:tavLst>
                                        <p:tav tm="0">
                                          <p:val>
                                            <p:fltVal val="0"/>
                                          </p:val>
                                        </p:tav>
                                        <p:tav tm="100000">
                                          <p:val>
                                            <p:strVal val="#ppt_h"/>
                                          </p:val>
                                        </p:tav>
                                      </p:tavLst>
                                    </p:anim>
                                    <p:animEffect transition="in" filter="fade">
                                      <p:cBhvr>
                                        <p:cTn id="84" dur="1000"/>
                                        <p:tgtEl>
                                          <p:spTgt spid="6"/>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
                                        </p:tgtEl>
                                        <p:attrNameLst>
                                          <p:attrName>style.visibility</p:attrName>
                                        </p:attrNameLst>
                                      </p:cBhvr>
                                      <p:to>
                                        <p:strVal val="visible"/>
                                      </p:to>
                                    </p:set>
                                    <p:anim calcmode="lin" valueType="num">
                                      <p:cBhvr additive="base">
                                        <p:cTn id="89" dur="500" fill="hold"/>
                                        <p:tgtEl>
                                          <p:spTgt spid="3"/>
                                        </p:tgtEl>
                                        <p:attrNameLst>
                                          <p:attrName>ppt_x</p:attrName>
                                        </p:attrNameLst>
                                      </p:cBhvr>
                                      <p:tavLst>
                                        <p:tav tm="0">
                                          <p:val>
                                            <p:strVal val="#ppt_x"/>
                                          </p:val>
                                        </p:tav>
                                        <p:tav tm="100000">
                                          <p:val>
                                            <p:strVal val="#ppt_x"/>
                                          </p:val>
                                        </p:tav>
                                      </p:tavLst>
                                    </p:anim>
                                    <p:anim calcmode="lin" valueType="num">
                                      <p:cBhvr additive="base">
                                        <p:cTn id="9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additive="base">
                                        <p:cTn id="95" dur="500" fill="hold"/>
                                        <p:tgtEl>
                                          <p:spTgt spid="4"/>
                                        </p:tgtEl>
                                        <p:attrNameLst>
                                          <p:attrName>ppt_x</p:attrName>
                                        </p:attrNameLst>
                                      </p:cBhvr>
                                      <p:tavLst>
                                        <p:tav tm="0">
                                          <p:val>
                                            <p:strVal val="#ppt_x"/>
                                          </p:val>
                                        </p:tav>
                                        <p:tav tm="100000">
                                          <p:val>
                                            <p:strVal val="#ppt_x"/>
                                          </p:val>
                                        </p:tav>
                                      </p:tavLst>
                                    </p:anim>
                                    <p:anim calcmode="lin" valueType="num">
                                      <p:cBhvr additive="base">
                                        <p:cTn id="96" dur="500" fill="hold"/>
                                        <p:tgtEl>
                                          <p:spTgt spid="4"/>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
                                        </p:tgtEl>
                                        <p:attrNameLst>
                                          <p:attrName>style.visibility</p:attrName>
                                        </p:attrNameLst>
                                      </p:cBhvr>
                                      <p:to>
                                        <p:strVal val="visible"/>
                                      </p:to>
                                    </p:set>
                                    <p:anim calcmode="lin" valueType="num">
                                      <p:cBhvr additive="base">
                                        <p:cTn id="99" dur="500" fill="hold"/>
                                        <p:tgtEl>
                                          <p:spTgt spid="5"/>
                                        </p:tgtEl>
                                        <p:attrNameLst>
                                          <p:attrName>ppt_x</p:attrName>
                                        </p:attrNameLst>
                                      </p:cBhvr>
                                      <p:tavLst>
                                        <p:tav tm="0">
                                          <p:val>
                                            <p:strVal val="#ppt_x"/>
                                          </p:val>
                                        </p:tav>
                                        <p:tav tm="100000">
                                          <p:val>
                                            <p:strVal val="#ppt_x"/>
                                          </p:val>
                                        </p:tav>
                                      </p:tavLst>
                                    </p:anim>
                                    <p:anim calcmode="lin" valueType="num">
                                      <p:cBhvr additive="base">
                                        <p:cTn id="100" dur="500" fill="hold"/>
                                        <p:tgtEl>
                                          <p:spTgt spid="5"/>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4">
                                            <p:txEl>
                                              <p:pRg st="0" end="0"/>
                                            </p:txEl>
                                          </p:spTgt>
                                        </p:tgtEl>
                                        <p:attrNameLst>
                                          <p:attrName>style.visibility</p:attrName>
                                        </p:attrNameLst>
                                      </p:cBhvr>
                                      <p:to>
                                        <p:strVal val="visible"/>
                                      </p:to>
                                    </p:set>
                                    <p:anim calcmode="lin" valueType="num">
                                      <p:cBhvr additive="base">
                                        <p:cTn id="10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P spid="4" grpId="0"/>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 name="Title 2"/>
          <p:cNvSpPr txBox="1">
            <a:spLocks noGrp="1"/>
          </p:cNvSpPr>
          <p:nvPr>
            <p:ph type="title"/>
          </p:nvPr>
        </p:nvSpPr>
        <p:spPr>
          <a:xfrm>
            <a:off x="762000" y="109312"/>
            <a:ext cx="5143500" cy="799769"/>
          </a:xfrm>
          <a:prstGeom prst="rect">
            <a:avLst/>
          </a:prstGeom>
        </p:spPr>
        <p:txBody>
          <a:bodyPr/>
          <a:lstStyle/>
          <a:p>
            <a:r>
              <a:t>Healthcare Coalitions</a:t>
            </a:r>
          </a:p>
        </p:txBody>
      </p:sp>
      <p:pic>
        <p:nvPicPr>
          <p:cNvPr id="3" name="Picture 2">
            <a:extLst>
              <a:ext uri="{FF2B5EF4-FFF2-40B4-BE49-F238E27FC236}">
                <a16:creationId xmlns:a16="http://schemas.microsoft.com/office/drawing/2014/main" id="{D1C50B41-F445-45C5-930B-9C795EB61530}"/>
              </a:ext>
            </a:extLst>
          </p:cNvPr>
          <p:cNvPicPr>
            <a:picLocks noChangeAspect="1"/>
          </p:cNvPicPr>
          <p:nvPr/>
        </p:nvPicPr>
        <p:blipFill rotWithShape="1">
          <a:blip r:embed="rId3"/>
          <a:srcRect r="53595"/>
          <a:stretch/>
        </p:blipFill>
        <p:spPr>
          <a:xfrm>
            <a:off x="952500" y="876604"/>
            <a:ext cx="5004177" cy="4157584"/>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31C6ED-E6A9-4B3D-9410-7572E5C00936}"/>
              </a:ext>
            </a:extLst>
          </p:cNvPr>
          <p:cNvSpPr>
            <a:spLocks noGrp="1"/>
          </p:cNvSpPr>
          <p:nvPr>
            <p:ph type="title"/>
          </p:nvPr>
        </p:nvSpPr>
        <p:spPr>
          <a:xfrm>
            <a:off x="471488" y="273845"/>
            <a:ext cx="5915025" cy="1539324"/>
          </a:xfrm>
        </p:spPr>
        <p:txBody>
          <a:bodyPr>
            <a:normAutofit/>
          </a:bodyPr>
          <a:lstStyle/>
          <a:p>
            <a:pPr algn="ctr"/>
            <a:r>
              <a:rPr lang="en-US" dirty="0"/>
              <a:t>Kansas is in </a:t>
            </a:r>
            <a:r>
              <a:rPr lang="en-US" b="1" dirty="0">
                <a:solidFill>
                  <a:schemeClr val="accent3">
                    <a:lumMod val="50000"/>
                  </a:schemeClr>
                </a:solidFill>
                <a:effectLst>
                  <a:outerShdw blurRad="38100" dist="38100" dir="2700000" algn="tl">
                    <a:srgbClr val="000000">
                      <a:alpha val="43137"/>
                    </a:srgbClr>
                  </a:outerShdw>
                </a:effectLst>
              </a:rPr>
              <a:t>Region 7</a:t>
            </a:r>
            <a:r>
              <a:rPr lang="en-US" dirty="0"/>
              <a:t> with                     Angela </a:t>
            </a:r>
            <a:r>
              <a:rPr lang="en-US" dirty="0" err="1"/>
              <a:t>Krutsinger</a:t>
            </a:r>
            <a:r>
              <a:rPr lang="en-US" dirty="0"/>
              <a:t> as the                     Federal Project Officer</a:t>
            </a:r>
          </a:p>
        </p:txBody>
      </p:sp>
      <p:pic>
        <p:nvPicPr>
          <p:cNvPr id="1026" name="Picture 2">
            <a:extLst>
              <a:ext uri="{FF2B5EF4-FFF2-40B4-BE49-F238E27FC236}">
                <a16:creationId xmlns:a16="http://schemas.microsoft.com/office/drawing/2014/main" id="{FB4FEDA9-BD1F-4233-832F-3F647FDCEC9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471487" y="1957643"/>
            <a:ext cx="5915025" cy="29120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741010"/>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icture containing indoor, woman, table, small&#10;&#10;Description automatically generated">
            <a:extLst>
              <a:ext uri="{FF2B5EF4-FFF2-40B4-BE49-F238E27FC236}">
                <a16:creationId xmlns:a16="http://schemas.microsoft.com/office/drawing/2014/main" id="{E3A4109B-4247-40D4-AE0D-ECCB4B8A158B}"/>
              </a:ext>
            </a:extLst>
          </p:cNvPr>
          <p:cNvPicPr>
            <a:picLocks noChangeAspect="1"/>
          </p:cNvPicPr>
          <p:nvPr/>
        </p:nvPicPr>
        <p:blipFill>
          <a:blip r:embed="rId3"/>
          <a:stretch>
            <a:fillRect/>
          </a:stretch>
        </p:blipFill>
        <p:spPr>
          <a:xfrm>
            <a:off x="4084130" y="2919421"/>
            <a:ext cx="825291" cy="1320465"/>
          </a:xfrm>
          <a:prstGeom prst="rect">
            <a:avLst/>
          </a:prstGeom>
        </p:spPr>
      </p:pic>
      <p:pic>
        <p:nvPicPr>
          <p:cNvPr id="11" name="Picture 10" descr="A sign on the side of a building&#10;&#10;Description automatically generated">
            <a:extLst>
              <a:ext uri="{FF2B5EF4-FFF2-40B4-BE49-F238E27FC236}">
                <a16:creationId xmlns:a16="http://schemas.microsoft.com/office/drawing/2014/main" id="{0F8C0758-EEFD-459E-9557-B770BC1660F2}"/>
              </a:ext>
            </a:extLst>
          </p:cNvPr>
          <p:cNvPicPr>
            <a:picLocks noChangeAspect="1"/>
          </p:cNvPicPr>
          <p:nvPr/>
        </p:nvPicPr>
        <p:blipFill>
          <a:blip r:embed="rId4"/>
          <a:stretch>
            <a:fillRect/>
          </a:stretch>
        </p:blipFill>
        <p:spPr>
          <a:xfrm>
            <a:off x="3855312" y="948862"/>
            <a:ext cx="1213444" cy="1302153"/>
          </a:xfrm>
          <a:prstGeom prst="rect">
            <a:avLst/>
          </a:prstGeom>
        </p:spPr>
      </p:pic>
      <p:pic>
        <p:nvPicPr>
          <p:cNvPr id="13" name="Picture 12" descr="A close up of a car&#10;&#10;Description automatically generated">
            <a:extLst>
              <a:ext uri="{FF2B5EF4-FFF2-40B4-BE49-F238E27FC236}">
                <a16:creationId xmlns:a16="http://schemas.microsoft.com/office/drawing/2014/main" id="{EFD7C775-A5D9-4B01-909F-E744F131CC1F}"/>
              </a:ext>
            </a:extLst>
          </p:cNvPr>
          <p:cNvPicPr>
            <a:picLocks noChangeAspect="1"/>
          </p:cNvPicPr>
          <p:nvPr/>
        </p:nvPicPr>
        <p:blipFill>
          <a:blip r:embed="rId5"/>
          <a:stretch>
            <a:fillRect/>
          </a:stretch>
        </p:blipFill>
        <p:spPr>
          <a:xfrm>
            <a:off x="1707851" y="1358306"/>
            <a:ext cx="1213444" cy="1213444"/>
          </a:xfrm>
          <a:prstGeom prst="rect">
            <a:avLst/>
          </a:prstGeom>
        </p:spPr>
      </p:pic>
      <p:pic>
        <p:nvPicPr>
          <p:cNvPr id="15" name="Picture 14" descr="A close up of a sign&#10;&#10;Description automatically generated">
            <a:extLst>
              <a:ext uri="{FF2B5EF4-FFF2-40B4-BE49-F238E27FC236}">
                <a16:creationId xmlns:a16="http://schemas.microsoft.com/office/drawing/2014/main" id="{4EA78885-849A-4DEF-9E89-1EC93F72D311}"/>
              </a:ext>
            </a:extLst>
          </p:cNvPr>
          <p:cNvPicPr>
            <a:picLocks noChangeAspect="1"/>
          </p:cNvPicPr>
          <p:nvPr/>
        </p:nvPicPr>
        <p:blipFill>
          <a:blip r:embed="rId6"/>
          <a:stretch>
            <a:fillRect/>
          </a:stretch>
        </p:blipFill>
        <p:spPr>
          <a:xfrm>
            <a:off x="1743866" y="3037714"/>
            <a:ext cx="1213444" cy="1213444"/>
          </a:xfrm>
          <a:prstGeom prst="rect">
            <a:avLst/>
          </a:prstGeom>
        </p:spPr>
      </p:pic>
      <p:sp>
        <p:nvSpPr>
          <p:cNvPr id="16" name="Oval 15">
            <a:extLst>
              <a:ext uri="{FF2B5EF4-FFF2-40B4-BE49-F238E27FC236}">
                <a16:creationId xmlns:a16="http://schemas.microsoft.com/office/drawing/2014/main" id="{014684FC-3713-425F-B52A-CDD4F2F19F9B}"/>
              </a:ext>
            </a:extLst>
          </p:cNvPr>
          <p:cNvSpPr/>
          <p:nvPr/>
        </p:nvSpPr>
        <p:spPr>
          <a:xfrm>
            <a:off x="2736984" y="2141622"/>
            <a:ext cx="1347146" cy="1239108"/>
          </a:xfrm>
          <a:prstGeom prst="ellipse">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00" b="1" dirty="0">
                <a:solidFill>
                  <a:schemeClr val="bg1"/>
                </a:solidFill>
              </a:rPr>
              <a:t>Healthcare Coalition</a:t>
            </a:r>
          </a:p>
          <a:p>
            <a:pPr algn="ctr"/>
            <a:r>
              <a:rPr lang="en-US" sz="1300" b="1" dirty="0">
                <a:solidFill>
                  <a:schemeClr val="bg1"/>
                </a:solidFill>
              </a:rPr>
              <a:t>(HCC)</a:t>
            </a:r>
          </a:p>
        </p:txBody>
      </p:sp>
      <p:cxnSp>
        <p:nvCxnSpPr>
          <p:cNvPr id="20" name="Straight Connector 19">
            <a:extLst>
              <a:ext uri="{FF2B5EF4-FFF2-40B4-BE49-F238E27FC236}">
                <a16:creationId xmlns:a16="http://schemas.microsoft.com/office/drawing/2014/main" id="{EA8D23BF-1A9D-4AC8-B152-BDD5065AB8CB}"/>
              </a:ext>
            </a:extLst>
          </p:cNvPr>
          <p:cNvCxnSpPr>
            <a:cxnSpLocks/>
          </p:cNvCxnSpPr>
          <p:nvPr/>
        </p:nvCxnSpPr>
        <p:spPr>
          <a:xfrm flipV="1">
            <a:off x="3610331" y="1138990"/>
            <a:ext cx="217088" cy="1018920"/>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B987B11E-553A-4D05-B945-40677753232A}"/>
              </a:ext>
            </a:extLst>
          </p:cNvPr>
          <p:cNvCxnSpPr>
            <a:cxnSpLocks/>
          </p:cNvCxnSpPr>
          <p:nvPr/>
        </p:nvCxnSpPr>
        <p:spPr>
          <a:xfrm flipV="1">
            <a:off x="4035204" y="2202904"/>
            <a:ext cx="979053" cy="323460"/>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16281BA-C303-4D72-B73E-DEF8BC1F471F}"/>
              </a:ext>
            </a:extLst>
          </p:cNvPr>
          <p:cNvCxnSpPr>
            <a:cxnSpLocks/>
          </p:cNvCxnSpPr>
          <p:nvPr/>
        </p:nvCxnSpPr>
        <p:spPr>
          <a:xfrm>
            <a:off x="4059267" y="2788449"/>
            <a:ext cx="1084589" cy="179340"/>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A8BB2A1-D447-441B-96C3-BF8B2A07AE9C}"/>
              </a:ext>
            </a:extLst>
          </p:cNvPr>
          <p:cNvCxnSpPr>
            <a:cxnSpLocks/>
          </p:cNvCxnSpPr>
          <p:nvPr/>
        </p:nvCxnSpPr>
        <p:spPr>
          <a:xfrm flipH="1">
            <a:off x="2952259" y="3347419"/>
            <a:ext cx="334791" cy="815508"/>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A657E3B-271A-40AC-8D67-73E16D146C97}"/>
              </a:ext>
            </a:extLst>
          </p:cNvPr>
          <p:cNvCxnSpPr>
            <a:cxnSpLocks/>
          </p:cNvCxnSpPr>
          <p:nvPr/>
        </p:nvCxnSpPr>
        <p:spPr>
          <a:xfrm>
            <a:off x="3625190" y="3331377"/>
            <a:ext cx="313147" cy="775030"/>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54CAF2A-1A13-4CDB-A50D-9807BEB0000A}"/>
              </a:ext>
            </a:extLst>
          </p:cNvPr>
          <p:cNvCxnSpPr>
            <a:cxnSpLocks/>
          </p:cNvCxnSpPr>
          <p:nvPr/>
        </p:nvCxnSpPr>
        <p:spPr>
          <a:xfrm flipH="1" flipV="1">
            <a:off x="1707852" y="2417340"/>
            <a:ext cx="1065398" cy="167837"/>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EBACEA0-936B-47D4-928D-FA75F7626ECA}"/>
              </a:ext>
            </a:extLst>
          </p:cNvPr>
          <p:cNvCxnSpPr>
            <a:cxnSpLocks/>
          </p:cNvCxnSpPr>
          <p:nvPr/>
        </p:nvCxnSpPr>
        <p:spPr>
          <a:xfrm flipH="1">
            <a:off x="1747957" y="2845078"/>
            <a:ext cx="1041104" cy="275111"/>
          </a:xfrm>
          <a:prstGeom prst="line">
            <a:avLst/>
          </a:prstGeom>
          <a:ln>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3E29957-C89B-4A79-A4F2-39C66D1325BE}"/>
              </a:ext>
            </a:extLst>
          </p:cNvPr>
          <p:cNvCxnSpPr>
            <a:cxnSpLocks/>
          </p:cNvCxnSpPr>
          <p:nvPr/>
        </p:nvCxnSpPr>
        <p:spPr>
          <a:xfrm flipH="1" flipV="1">
            <a:off x="2921296" y="1155032"/>
            <a:ext cx="365754" cy="1034716"/>
          </a:xfrm>
          <a:prstGeom prst="line">
            <a:avLst/>
          </a:prstGeom>
          <a:ln>
            <a:solidFill>
              <a:schemeClr val="bg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DA144392-9A05-46BB-9222-089AAD5EBF4E}"/>
              </a:ext>
            </a:extLst>
          </p:cNvPr>
          <p:cNvSpPr txBox="1"/>
          <p:nvPr/>
        </p:nvSpPr>
        <p:spPr>
          <a:xfrm>
            <a:off x="1179095" y="495117"/>
            <a:ext cx="1789534" cy="584775"/>
          </a:xfrm>
          <a:prstGeom prst="rect">
            <a:avLst/>
          </a:prstGeom>
          <a:noFill/>
        </p:spPr>
        <p:txBody>
          <a:bodyPr wrap="square" rtlCol="0">
            <a:spAutoFit/>
          </a:bodyPr>
          <a:lstStyle/>
          <a:p>
            <a:pPr algn="ctr"/>
            <a:r>
              <a:rPr lang="en-US" sz="1600" dirty="0"/>
              <a:t>Behavioral &amp; Mental Health </a:t>
            </a:r>
            <a:r>
              <a:rPr lang="en-US" sz="1600" dirty="0" err="1"/>
              <a:t>Ctrs</a:t>
            </a:r>
            <a:r>
              <a:rPr lang="en-US" sz="1600" dirty="0"/>
              <a:t>. </a:t>
            </a:r>
          </a:p>
        </p:txBody>
      </p:sp>
      <p:sp>
        <p:nvSpPr>
          <p:cNvPr id="37" name="TextBox 36">
            <a:extLst>
              <a:ext uri="{FF2B5EF4-FFF2-40B4-BE49-F238E27FC236}">
                <a16:creationId xmlns:a16="http://schemas.microsoft.com/office/drawing/2014/main" id="{40329C2E-62A5-4450-B12A-0B5FC0E63C7A}"/>
              </a:ext>
            </a:extLst>
          </p:cNvPr>
          <p:cNvSpPr txBox="1"/>
          <p:nvPr/>
        </p:nvSpPr>
        <p:spPr>
          <a:xfrm>
            <a:off x="3369707" y="495117"/>
            <a:ext cx="1453442" cy="584775"/>
          </a:xfrm>
          <a:prstGeom prst="rect">
            <a:avLst/>
          </a:prstGeom>
          <a:noFill/>
        </p:spPr>
        <p:txBody>
          <a:bodyPr wrap="square" rtlCol="0">
            <a:spAutoFit/>
          </a:bodyPr>
          <a:lstStyle/>
          <a:p>
            <a:pPr algn="ctr"/>
            <a:r>
              <a:rPr lang="en-US" sz="1600" dirty="0"/>
              <a:t>Outpatient Facilities</a:t>
            </a:r>
          </a:p>
        </p:txBody>
      </p:sp>
      <p:sp>
        <p:nvSpPr>
          <p:cNvPr id="38" name="TextBox 37">
            <a:extLst>
              <a:ext uri="{FF2B5EF4-FFF2-40B4-BE49-F238E27FC236}">
                <a16:creationId xmlns:a16="http://schemas.microsoft.com/office/drawing/2014/main" id="{A9DC0074-5053-4F63-BC2D-D8CF61233105}"/>
              </a:ext>
            </a:extLst>
          </p:cNvPr>
          <p:cNvSpPr txBox="1"/>
          <p:nvPr/>
        </p:nvSpPr>
        <p:spPr>
          <a:xfrm>
            <a:off x="5029506" y="1749430"/>
            <a:ext cx="1724219" cy="1077218"/>
          </a:xfrm>
          <a:prstGeom prst="rect">
            <a:avLst/>
          </a:prstGeom>
          <a:noFill/>
        </p:spPr>
        <p:txBody>
          <a:bodyPr wrap="square" rtlCol="0">
            <a:spAutoFit/>
          </a:bodyPr>
          <a:lstStyle/>
          <a:p>
            <a:pPr algn="ctr"/>
            <a:r>
              <a:rPr lang="en-US" sz="1600" dirty="0"/>
              <a:t>Long Term Care</a:t>
            </a:r>
          </a:p>
          <a:p>
            <a:pPr algn="ctr"/>
            <a:r>
              <a:rPr lang="en-US" sz="1600" dirty="0"/>
              <a:t>Skilled Nursing</a:t>
            </a:r>
          </a:p>
          <a:p>
            <a:pPr algn="ctr"/>
            <a:r>
              <a:rPr lang="en-US" sz="1600" dirty="0"/>
              <a:t>Hospice Care</a:t>
            </a:r>
          </a:p>
          <a:p>
            <a:pPr algn="ctr"/>
            <a:endParaRPr lang="en-US" sz="1600" dirty="0"/>
          </a:p>
        </p:txBody>
      </p:sp>
      <p:sp>
        <p:nvSpPr>
          <p:cNvPr id="39" name="TextBox 38">
            <a:extLst>
              <a:ext uri="{FF2B5EF4-FFF2-40B4-BE49-F238E27FC236}">
                <a16:creationId xmlns:a16="http://schemas.microsoft.com/office/drawing/2014/main" id="{481D9A17-F78B-4602-AB5B-5D856F9B51AB}"/>
              </a:ext>
            </a:extLst>
          </p:cNvPr>
          <p:cNvSpPr txBox="1"/>
          <p:nvPr/>
        </p:nvSpPr>
        <p:spPr>
          <a:xfrm>
            <a:off x="5093368" y="2748344"/>
            <a:ext cx="1724219" cy="1569660"/>
          </a:xfrm>
          <a:prstGeom prst="rect">
            <a:avLst/>
          </a:prstGeom>
          <a:noFill/>
        </p:spPr>
        <p:txBody>
          <a:bodyPr wrap="square" rtlCol="0">
            <a:spAutoFit/>
          </a:bodyPr>
          <a:lstStyle/>
          <a:p>
            <a:pPr algn="ctr"/>
            <a:r>
              <a:rPr lang="en-US" sz="1600" dirty="0"/>
              <a:t>Community Partners:</a:t>
            </a:r>
          </a:p>
          <a:p>
            <a:pPr algn="ctr"/>
            <a:r>
              <a:rPr lang="en-US" sz="1600" dirty="0"/>
              <a:t> - Schools</a:t>
            </a:r>
          </a:p>
          <a:p>
            <a:pPr algn="ctr"/>
            <a:r>
              <a:rPr lang="en-US" sz="1600" dirty="0"/>
              <a:t> - Non-profit </a:t>
            </a:r>
          </a:p>
          <a:p>
            <a:pPr algn="ctr"/>
            <a:r>
              <a:rPr lang="en-US" sz="1600" dirty="0"/>
              <a:t> - Volunteers</a:t>
            </a:r>
          </a:p>
          <a:p>
            <a:pPr algn="ctr"/>
            <a:endParaRPr lang="en-US" sz="1600" dirty="0"/>
          </a:p>
        </p:txBody>
      </p:sp>
      <p:sp>
        <p:nvSpPr>
          <p:cNvPr id="40" name="TextBox 39">
            <a:extLst>
              <a:ext uri="{FF2B5EF4-FFF2-40B4-BE49-F238E27FC236}">
                <a16:creationId xmlns:a16="http://schemas.microsoft.com/office/drawing/2014/main" id="{1EAF856A-D765-495C-A252-0A9D49CF4AA8}"/>
              </a:ext>
            </a:extLst>
          </p:cNvPr>
          <p:cNvSpPr txBox="1"/>
          <p:nvPr/>
        </p:nvSpPr>
        <p:spPr>
          <a:xfrm>
            <a:off x="3654049" y="4203033"/>
            <a:ext cx="1724219" cy="1077218"/>
          </a:xfrm>
          <a:prstGeom prst="rect">
            <a:avLst/>
          </a:prstGeom>
          <a:noFill/>
        </p:spPr>
        <p:txBody>
          <a:bodyPr wrap="square" rtlCol="0">
            <a:spAutoFit/>
          </a:bodyPr>
          <a:lstStyle/>
          <a:p>
            <a:pPr algn="ctr"/>
            <a:r>
              <a:rPr lang="en-US" sz="1600" dirty="0"/>
              <a:t>Local Government</a:t>
            </a:r>
          </a:p>
          <a:p>
            <a:pPr algn="ctr"/>
            <a:r>
              <a:rPr lang="en-US" sz="1600" dirty="0"/>
              <a:t>Elected Officials, Fire Depts., Police</a:t>
            </a:r>
          </a:p>
          <a:p>
            <a:pPr algn="ctr"/>
            <a:endParaRPr lang="en-US" sz="1600" dirty="0"/>
          </a:p>
        </p:txBody>
      </p:sp>
      <p:sp>
        <p:nvSpPr>
          <p:cNvPr id="41" name="TextBox 40">
            <a:extLst>
              <a:ext uri="{FF2B5EF4-FFF2-40B4-BE49-F238E27FC236}">
                <a16:creationId xmlns:a16="http://schemas.microsoft.com/office/drawing/2014/main" id="{CF3DBC51-7C5E-4735-88D3-8C64D67305B8}"/>
              </a:ext>
            </a:extLst>
          </p:cNvPr>
          <p:cNvSpPr txBox="1"/>
          <p:nvPr/>
        </p:nvSpPr>
        <p:spPr>
          <a:xfrm>
            <a:off x="1692031" y="4228696"/>
            <a:ext cx="1724219" cy="1077218"/>
          </a:xfrm>
          <a:prstGeom prst="rect">
            <a:avLst/>
          </a:prstGeom>
          <a:noFill/>
        </p:spPr>
        <p:txBody>
          <a:bodyPr wrap="square" rtlCol="0">
            <a:spAutoFit/>
          </a:bodyPr>
          <a:lstStyle/>
          <a:p>
            <a:pPr algn="ctr"/>
            <a:r>
              <a:rPr lang="en-US" sz="1600" dirty="0"/>
              <a:t>Physicians</a:t>
            </a:r>
          </a:p>
          <a:p>
            <a:pPr algn="ctr"/>
            <a:r>
              <a:rPr lang="en-US" sz="1600" dirty="0"/>
              <a:t>Primary Care &amp; Specialists</a:t>
            </a:r>
          </a:p>
          <a:p>
            <a:pPr algn="ctr"/>
            <a:endParaRPr lang="en-US" sz="1600" dirty="0"/>
          </a:p>
        </p:txBody>
      </p:sp>
      <p:sp>
        <p:nvSpPr>
          <p:cNvPr id="42" name="TextBox 41">
            <a:extLst>
              <a:ext uri="{FF2B5EF4-FFF2-40B4-BE49-F238E27FC236}">
                <a16:creationId xmlns:a16="http://schemas.microsoft.com/office/drawing/2014/main" id="{2365A220-4739-4016-AA31-E893F9DE9DFC}"/>
              </a:ext>
            </a:extLst>
          </p:cNvPr>
          <p:cNvSpPr txBox="1"/>
          <p:nvPr/>
        </p:nvSpPr>
        <p:spPr>
          <a:xfrm>
            <a:off x="162097" y="3024287"/>
            <a:ext cx="1724219" cy="1323439"/>
          </a:xfrm>
          <a:prstGeom prst="rect">
            <a:avLst/>
          </a:prstGeom>
          <a:noFill/>
        </p:spPr>
        <p:txBody>
          <a:bodyPr wrap="square" rtlCol="0">
            <a:spAutoFit/>
          </a:bodyPr>
          <a:lstStyle/>
          <a:p>
            <a:pPr algn="ctr"/>
            <a:r>
              <a:rPr lang="en-US" sz="1600" dirty="0"/>
              <a:t>Health Centers</a:t>
            </a:r>
          </a:p>
          <a:p>
            <a:pPr algn="ctr"/>
            <a:r>
              <a:rPr lang="en-US" sz="1600" dirty="0"/>
              <a:t>Rural Health </a:t>
            </a:r>
            <a:r>
              <a:rPr lang="en-US" sz="1600" dirty="0" err="1"/>
              <a:t>Ctrs</a:t>
            </a:r>
            <a:r>
              <a:rPr lang="en-US" sz="1600" dirty="0"/>
              <a:t>.</a:t>
            </a:r>
          </a:p>
          <a:p>
            <a:pPr algn="ctr"/>
            <a:r>
              <a:rPr lang="en-US" sz="1600" dirty="0"/>
              <a:t>Community Health </a:t>
            </a:r>
            <a:r>
              <a:rPr lang="en-US" sz="1600" dirty="0" err="1"/>
              <a:t>Ctrs</a:t>
            </a:r>
            <a:r>
              <a:rPr lang="en-US" sz="1600" dirty="0"/>
              <a:t>. </a:t>
            </a:r>
          </a:p>
          <a:p>
            <a:pPr algn="ctr"/>
            <a:endParaRPr lang="en-US" sz="1600" dirty="0"/>
          </a:p>
        </p:txBody>
      </p:sp>
      <p:sp>
        <p:nvSpPr>
          <p:cNvPr id="43" name="TextBox 42">
            <a:extLst>
              <a:ext uri="{FF2B5EF4-FFF2-40B4-BE49-F238E27FC236}">
                <a16:creationId xmlns:a16="http://schemas.microsoft.com/office/drawing/2014/main" id="{4A93793E-9699-4366-BCE1-FF8514C2EEC6}"/>
              </a:ext>
            </a:extLst>
          </p:cNvPr>
          <p:cNvSpPr txBox="1"/>
          <p:nvPr/>
        </p:nvSpPr>
        <p:spPr>
          <a:xfrm>
            <a:off x="126082" y="1850466"/>
            <a:ext cx="1724219" cy="830997"/>
          </a:xfrm>
          <a:prstGeom prst="rect">
            <a:avLst/>
          </a:prstGeom>
          <a:noFill/>
        </p:spPr>
        <p:txBody>
          <a:bodyPr wrap="square" rtlCol="0">
            <a:spAutoFit/>
          </a:bodyPr>
          <a:lstStyle/>
          <a:p>
            <a:pPr algn="ctr"/>
            <a:r>
              <a:rPr lang="en-US" sz="1600" dirty="0"/>
              <a:t>Home Health Agencies</a:t>
            </a:r>
          </a:p>
          <a:p>
            <a:pPr algn="ctr"/>
            <a:endParaRPr lang="en-US" sz="1600" dirty="0"/>
          </a:p>
        </p:txBody>
      </p:sp>
    </p:spTree>
    <p:extLst>
      <p:ext uri="{BB962C8B-B14F-4D97-AF65-F5344CB8AC3E}">
        <p14:creationId xmlns:p14="http://schemas.microsoft.com/office/powerpoint/2010/main" val="2646237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0" presetClass="entr" presetSubtype="0"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par>
                                <p:cTn id="35" presetID="10" presetClass="entr" presetSubtype="0"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nodeType="with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par>
                                <p:cTn id="41" presetID="10" presetClass="entr" presetSubtype="0"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fade">
                                      <p:cBhvr>
                                        <p:cTn id="43" dur="500"/>
                                        <p:tgtEl>
                                          <p:spTgt spid="33"/>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37"/>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40"/>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41"/>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42"/>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43"/>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6" grpId="0"/>
      <p:bldP spid="37" grpId="0"/>
      <p:bldP spid="38" grpId="0"/>
      <p:bldP spid="39" grpId="0"/>
      <p:bldP spid="40" grpId="0"/>
      <p:bldP spid="41" grpId="0"/>
      <p:bldP spid="42" grpId="0"/>
      <p:bldP spid="43"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A close up of a sign&#10;&#10;Description automatically generated">
            <a:extLst>
              <a:ext uri="{FF2B5EF4-FFF2-40B4-BE49-F238E27FC236}">
                <a16:creationId xmlns:a16="http://schemas.microsoft.com/office/drawing/2014/main" id="{B87BC5A6-D2BC-4E48-87AA-271C2E0D3757}"/>
              </a:ext>
            </a:extLst>
          </p:cNvPr>
          <p:cNvPicPr>
            <a:picLocks noChangeAspect="1"/>
          </p:cNvPicPr>
          <p:nvPr/>
        </p:nvPicPr>
        <p:blipFill>
          <a:blip r:embed="rId2"/>
          <a:stretch>
            <a:fillRect/>
          </a:stretch>
        </p:blipFill>
        <p:spPr>
          <a:xfrm>
            <a:off x="2161186" y="3329018"/>
            <a:ext cx="4381516" cy="1749807"/>
          </a:xfrm>
          <a:prstGeom prst="rect">
            <a:avLst/>
          </a:prstGeom>
        </p:spPr>
      </p:pic>
      <p:sp>
        <p:nvSpPr>
          <p:cNvPr id="2" name="TextBox 1">
            <a:extLst>
              <a:ext uri="{FF2B5EF4-FFF2-40B4-BE49-F238E27FC236}">
                <a16:creationId xmlns:a16="http://schemas.microsoft.com/office/drawing/2014/main" id="{3550CB06-CAF3-477B-A48C-8A1E261D276F}"/>
              </a:ext>
            </a:extLst>
          </p:cNvPr>
          <p:cNvSpPr txBox="1"/>
          <p:nvPr/>
        </p:nvSpPr>
        <p:spPr>
          <a:xfrm>
            <a:off x="409832" y="172526"/>
            <a:ext cx="6038335" cy="2985433"/>
          </a:xfrm>
          <a:prstGeom prst="rect">
            <a:avLst/>
          </a:prstGeom>
          <a:noFill/>
        </p:spPr>
        <p:txBody>
          <a:bodyPr wrap="square" rtlCol="0">
            <a:spAutoFit/>
          </a:bodyPr>
          <a:lstStyle/>
          <a:p>
            <a:r>
              <a:rPr lang="en-US" sz="2800" dirty="0">
                <a:solidFill>
                  <a:schemeClr val="bg1"/>
                </a:solidFill>
                <a:effectLst>
                  <a:outerShdw blurRad="38100" dist="38100" dir="2700000" algn="tl">
                    <a:srgbClr val="000000">
                      <a:alpha val="43137"/>
                    </a:srgbClr>
                  </a:outerShdw>
                </a:effectLst>
              </a:rPr>
              <a:t>Course Objectives, Module #1:</a:t>
            </a:r>
          </a:p>
          <a:p>
            <a:endParaRPr lang="en-US" sz="2000" dirty="0">
              <a:solidFill>
                <a:schemeClr val="bg1"/>
              </a:solidFill>
              <a:effectLst>
                <a:outerShdw blurRad="38100" dist="38100" dir="2700000" algn="tl">
                  <a:srgbClr val="000000">
                    <a:alpha val="43137"/>
                  </a:srgbClr>
                </a:outerShdw>
              </a:effectLst>
            </a:endParaRPr>
          </a:p>
          <a:p>
            <a:pPr marL="342900" indent="-342900">
              <a:buAutoNum type="arabicPeriod"/>
            </a:pPr>
            <a:r>
              <a:rPr lang="en-US" sz="2000" dirty="0">
                <a:solidFill>
                  <a:schemeClr val="bg1"/>
                </a:solidFill>
                <a:effectLst>
                  <a:outerShdw blurRad="38100" dist="38100" dir="2700000" algn="tl">
                    <a:srgbClr val="000000">
                      <a:alpha val="43137"/>
                    </a:srgbClr>
                  </a:outerShdw>
                </a:effectLst>
              </a:rPr>
              <a:t>Participants will understand the history of disaster response in the US. </a:t>
            </a:r>
          </a:p>
          <a:p>
            <a:pPr marL="342900" indent="-342900">
              <a:buAutoNum type="arabicPeriod"/>
            </a:pPr>
            <a:r>
              <a:rPr lang="en-US" sz="2000" dirty="0">
                <a:solidFill>
                  <a:schemeClr val="bg1"/>
                </a:solidFill>
                <a:effectLst>
                  <a:outerShdw blurRad="38100" dist="38100" dir="2700000" algn="tl">
                    <a:srgbClr val="000000">
                      <a:alpha val="43137"/>
                    </a:srgbClr>
                  </a:outerShdw>
                </a:effectLst>
              </a:rPr>
              <a:t>Participants will understand how and why Healthcare Coalitions (HCC) have been established.</a:t>
            </a:r>
          </a:p>
          <a:p>
            <a:pPr marL="342900" indent="-342900">
              <a:buAutoNum type="arabicPeriod"/>
            </a:pPr>
            <a:r>
              <a:rPr lang="en-US" sz="2000" dirty="0">
                <a:solidFill>
                  <a:schemeClr val="bg1"/>
                </a:solidFill>
                <a:effectLst>
                  <a:outerShdw blurRad="38100" dist="38100" dir="2700000" algn="tl">
                    <a:srgbClr val="000000">
                      <a:alpha val="43137"/>
                    </a:srgbClr>
                  </a:outerShdw>
                </a:effectLst>
              </a:rPr>
              <a:t>Participants will identify HCC locations in Kansas, Readiness &amp; Response Coordinators and HCC partners. </a:t>
            </a:r>
          </a:p>
        </p:txBody>
      </p:sp>
    </p:spTree>
    <p:extLst>
      <p:ext uri="{BB962C8B-B14F-4D97-AF65-F5344CB8AC3E}">
        <p14:creationId xmlns:p14="http://schemas.microsoft.com/office/powerpoint/2010/main" val="697167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anim calcmode="lin" valueType="num">
                                      <p:cBhvr additive="base">
                                        <p:cTn id="13"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4" end="4"/>
                                            </p:txEl>
                                          </p:spTgt>
                                        </p:tgtEl>
                                        <p:attrNameLst>
                                          <p:attrName>style.visibility</p:attrName>
                                        </p:attrNameLst>
                                      </p:cBhvr>
                                      <p:to>
                                        <p:strVal val="visible"/>
                                      </p:to>
                                    </p:set>
                                    <p:anim calcmode="lin" valueType="num">
                                      <p:cBhvr additive="base">
                                        <p:cTn id="19"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B6AB7DA-3B8C-4EB6-BCF5-4012B8A7822C}"/>
              </a:ext>
            </a:extLst>
          </p:cNvPr>
          <p:cNvPicPr>
            <a:picLocks noChangeAspect="1"/>
          </p:cNvPicPr>
          <p:nvPr/>
        </p:nvPicPr>
        <p:blipFill rotWithShape="1">
          <a:blip r:embed="rId3"/>
          <a:srcRect l="46663" r="2403"/>
          <a:stretch/>
        </p:blipFill>
        <p:spPr>
          <a:xfrm>
            <a:off x="546521" y="490073"/>
            <a:ext cx="5774067" cy="4306600"/>
          </a:xfrm>
          <a:prstGeom prst="rect">
            <a:avLst/>
          </a:prstGeom>
        </p:spPr>
      </p:pic>
    </p:spTree>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FB69BB-E58B-4189-8597-D2BBACCDAB49}"/>
              </a:ext>
            </a:extLst>
          </p:cNvPr>
          <p:cNvPicPr>
            <a:picLocks noChangeAspect="1"/>
          </p:cNvPicPr>
          <p:nvPr/>
        </p:nvPicPr>
        <p:blipFill>
          <a:blip r:embed="rId3"/>
          <a:stretch>
            <a:fillRect/>
          </a:stretch>
        </p:blipFill>
        <p:spPr>
          <a:xfrm>
            <a:off x="1171373" y="656872"/>
            <a:ext cx="4715783" cy="4083929"/>
          </a:xfrm>
          <a:prstGeom prst="rect">
            <a:avLst/>
          </a:prstGeom>
        </p:spPr>
      </p:pic>
      <p:pic>
        <p:nvPicPr>
          <p:cNvPr id="394" name="Content Placeholder 4" descr="Content Placeholder 4"/>
          <p:cNvPicPr>
            <a:picLocks noChangeAspect="1"/>
          </p:cNvPicPr>
          <p:nvPr/>
        </p:nvPicPr>
        <p:blipFill>
          <a:blip r:embed="rId4"/>
          <a:srcRect r="9305"/>
          <a:stretch>
            <a:fillRect/>
          </a:stretch>
        </p:blipFill>
        <p:spPr>
          <a:xfrm>
            <a:off x="0" y="592325"/>
            <a:ext cx="6853518" cy="4213021"/>
          </a:xfrm>
          <a:prstGeom prst="rect">
            <a:avLst/>
          </a:prstGeom>
          <a:ln w="12700">
            <a:miter lim="400000"/>
          </a:ln>
        </p:spPr>
      </p:pic>
    </p:spTree>
    <p:extLst>
      <p:ext uri="{BB962C8B-B14F-4D97-AF65-F5344CB8AC3E}">
        <p14:creationId xmlns:p14="http://schemas.microsoft.com/office/powerpoint/2010/main" val="40352457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9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 name="Title 1"/>
          <p:cNvSpPr txBox="1">
            <a:spLocks noGrp="1"/>
          </p:cNvSpPr>
          <p:nvPr>
            <p:ph type="title"/>
          </p:nvPr>
        </p:nvSpPr>
        <p:spPr>
          <a:prstGeom prst="rect">
            <a:avLst/>
          </a:prstGeom>
        </p:spPr>
        <p:txBody>
          <a:bodyPr/>
          <a:lstStyle/>
          <a:p>
            <a:r>
              <a:rPr dirty="0"/>
              <a:t>KS HCC Boundaries</a:t>
            </a:r>
          </a:p>
        </p:txBody>
      </p:sp>
      <p:pic>
        <p:nvPicPr>
          <p:cNvPr id="391" name="Picture 2" descr="Picture 2"/>
          <p:cNvPicPr>
            <a:picLocks noChangeAspect="1"/>
          </p:cNvPicPr>
          <p:nvPr/>
        </p:nvPicPr>
        <p:blipFill>
          <a:blip r:embed="rId3"/>
          <a:srcRect l="30682" t="1919" r="3369" b="43100"/>
          <a:stretch>
            <a:fillRect/>
          </a:stretch>
        </p:blipFill>
        <p:spPr>
          <a:xfrm>
            <a:off x="951270" y="1128890"/>
            <a:ext cx="5566900" cy="3262982"/>
          </a:xfrm>
          <a:prstGeom prst="rect">
            <a:avLst/>
          </a:prstGeom>
          <a:ln w="12700">
            <a:miter lim="400000"/>
          </a:ln>
        </p:spPr>
      </p:pic>
      <p:grpSp>
        <p:nvGrpSpPr>
          <p:cNvPr id="2" name="Group 1">
            <a:extLst>
              <a:ext uri="{FF2B5EF4-FFF2-40B4-BE49-F238E27FC236}">
                <a16:creationId xmlns:a16="http://schemas.microsoft.com/office/drawing/2014/main" id="{B6F03227-0894-4FE8-96E2-903DA5B78089}"/>
              </a:ext>
            </a:extLst>
          </p:cNvPr>
          <p:cNvGrpSpPr/>
          <p:nvPr/>
        </p:nvGrpSpPr>
        <p:grpSpPr>
          <a:xfrm>
            <a:off x="177401" y="3904337"/>
            <a:ext cx="1525885" cy="1171714"/>
            <a:chOff x="177401" y="3904337"/>
            <a:chExt cx="1525885" cy="1171714"/>
          </a:xfrm>
        </p:grpSpPr>
        <p:grpSp>
          <p:nvGrpSpPr>
            <p:cNvPr id="4" name="Group 204">
              <a:extLst>
                <a:ext uri="{FF2B5EF4-FFF2-40B4-BE49-F238E27FC236}">
                  <a16:creationId xmlns:a16="http://schemas.microsoft.com/office/drawing/2014/main" id="{367CD193-EC48-4A4C-B546-C6DB77FCE725}"/>
                </a:ext>
              </a:extLst>
            </p:cNvPr>
            <p:cNvGrpSpPr>
              <a:grpSpLocks/>
            </p:cNvGrpSpPr>
            <p:nvPr/>
          </p:nvGrpSpPr>
          <p:grpSpPr bwMode="auto">
            <a:xfrm rot="2483591">
              <a:off x="177401" y="3904337"/>
              <a:ext cx="615910" cy="601434"/>
              <a:chOff x="3658" y="852"/>
              <a:chExt cx="1986" cy="1447"/>
            </a:xfrm>
            <a:effectLst/>
          </p:grpSpPr>
          <p:sp>
            <p:nvSpPr>
              <p:cNvPr id="5" name="Freeform 132">
                <a:extLst>
                  <a:ext uri="{FF2B5EF4-FFF2-40B4-BE49-F238E27FC236}">
                    <a16:creationId xmlns:a16="http://schemas.microsoft.com/office/drawing/2014/main" id="{3A61E78F-A82A-4F1C-91E7-C19C37D2C4F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 name="Freeform 133">
                <a:extLst>
                  <a:ext uri="{FF2B5EF4-FFF2-40B4-BE49-F238E27FC236}">
                    <a16:creationId xmlns:a16="http://schemas.microsoft.com/office/drawing/2014/main" id="{BF841FE6-084F-4BB7-BE48-B9576FD1E184}"/>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 name="Freeform 134">
                <a:extLst>
                  <a:ext uri="{FF2B5EF4-FFF2-40B4-BE49-F238E27FC236}">
                    <a16:creationId xmlns:a16="http://schemas.microsoft.com/office/drawing/2014/main" id="{ECAEAE2A-471D-4DE1-AC3C-A09AD884797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 name="Freeform 135">
                <a:extLst>
                  <a:ext uri="{FF2B5EF4-FFF2-40B4-BE49-F238E27FC236}">
                    <a16:creationId xmlns:a16="http://schemas.microsoft.com/office/drawing/2014/main" id="{6D59A17E-64C0-4328-8A36-C5F4E18604C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 name="Freeform 136">
                <a:extLst>
                  <a:ext uri="{FF2B5EF4-FFF2-40B4-BE49-F238E27FC236}">
                    <a16:creationId xmlns:a16="http://schemas.microsoft.com/office/drawing/2014/main" id="{CF4CF2D3-89B9-4B3B-A295-A7DDCC49829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 name="Freeform 137">
                <a:extLst>
                  <a:ext uri="{FF2B5EF4-FFF2-40B4-BE49-F238E27FC236}">
                    <a16:creationId xmlns:a16="http://schemas.microsoft.com/office/drawing/2014/main" id="{EB649ED9-034E-437E-A240-8190B630156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138">
                <a:extLst>
                  <a:ext uri="{FF2B5EF4-FFF2-40B4-BE49-F238E27FC236}">
                    <a16:creationId xmlns:a16="http://schemas.microsoft.com/office/drawing/2014/main" id="{17142635-B208-4DD7-A613-19EA77F04068}"/>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139">
                <a:extLst>
                  <a:ext uri="{FF2B5EF4-FFF2-40B4-BE49-F238E27FC236}">
                    <a16:creationId xmlns:a16="http://schemas.microsoft.com/office/drawing/2014/main" id="{5EC1A2FE-88B5-444E-A61B-EF57E18ACFA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140">
                <a:extLst>
                  <a:ext uri="{FF2B5EF4-FFF2-40B4-BE49-F238E27FC236}">
                    <a16:creationId xmlns:a16="http://schemas.microsoft.com/office/drawing/2014/main" id="{6BEAB3C4-936A-4D31-8143-15BE75D22DEE}"/>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141">
                <a:extLst>
                  <a:ext uri="{FF2B5EF4-FFF2-40B4-BE49-F238E27FC236}">
                    <a16:creationId xmlns:a16="http://schemas.microsoft.com/office/drawing/2014/main" id="{C564B49F-D158-4A56-8022-A1BFA0CD46AD}"/>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142">
                <a:extLst>
                  <a:ext uri="{FF2B5EF4-FFF2-40B4-BE49-F238E27FC236}">
                    <a16:creationId xmlns:a16="http://schemas.microsoft.com/office/drawing/2014/main" id="{9D091534-63BF-486C-9053-41C5A4D1062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143">
                <a:extLst>
                  <a:ext uri="{FF2B5EF4-FFF2-40B4-BE49-F238E27FC236}">
                    <a16:creationId xmlns:a16="http://schemas.microsoft.com/office/drawing/2014/main" id="{60E10F1F-80A1-4A6F-9662-F9196DAC99F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144">
                <a:extLst>
                  <a:ext uri="{FF2B5EF4-FFF2-40B4-BE49-F238E27FC236}">
                    <a16:creationId xmlns:a16="http://schemas.microsoft.com/office/drawing/2014/main" id="{A5CEDA67-4E7F-40C4-901F-3CFEEE607DC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145">
                <a:extLst>
                  <a:ext uri="{FF2B5EF4-FFF2-40B4-BE49-F238E27FC236}">
                    <a16:creationId xmlns:a16="http://schemas.microsoft.com/office/drawing/2014/main" id="{662DBEB4-9710-4E7A-AE68-44D88911929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146">
                <a:extLst>
                  <a:ext uri="{FF2B5EF4-FFF2-40B4-BE49-F238E27FC236}">
                    <a16:creationId xmlns:a16="http://schemas.microsoft.com/office/drawing/2014/main" id="{BFFC7EE9-0713-417E-9C7F-6647088FAC2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147">
                <a:extLst>
                  <a:ext uri="{FF2B5EF4-FFF2-40B4-BE49-F238E27FC236}">
                    <a16:creationId xmlns:a16="http://schemas.microsoft.com/office/drawing/2014/main" id="{D0C56B41-14BF-434F-862C-89B22F547B84}"/>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148">
                <a:extLst>
                  <a:ext uri="{FF2B5EF4-FFF2-40B4-BE49-F238E27FC236}">
                    <a16:creationId xmlns:a16="http://schemas.microsoft.com/office/drawing/2014/main" id="{FA59BFFB-834F-4AA3-A376-CC8D6C0CB9D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149">
                <a:extLst>
                  <a:ext uri="{FF2B5EF4-FFF2-40B4-BE49-F238E27FC236}">
                    <a16:creationId xmlns:a16="http://schemas.microsoft.com/office/drawing/2014/main" id="{32D77F9A-7491-446D-8EA4-052D312BF233}"/>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150">
                <a:extLst>
                  <a:ext uri="{FF2B5EF4-FFF2-40B4-BE49-F238E27FC236}">
                    <a16:creationId xmlns:a16="http://schemas.microsoft.com/office/drawing/2014/main" id="{8B80ED55-2342-4473-9553-84CDECB5FED1}"/>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4" name="Group 204">
              <a:extLst>
                <a:ext uri="{FF2B5EF4-FFF2-40B4-BE49-F238E27FC236}">
                  <a16:creationId xmlns:a16="http://schemas.microsoft.com/office/drawing/2014/main" id="{F4361831-BD11-4BD0-891B-15D9C112F64A}"/>
                </a:ext>
              </a:extLst>
            </p:cNvPr>
            <p:cNvGrpSpPr>
              <a:grpSpLocks/>
            </p:cNvGrpSpPr>
            <p:nvPr/>
          </p:nvGrpSpPr>
          <p:grpSpPr bwMode="auto">
            <a:xfrm rot="20539023">
              <a:off x="307987" y="4500364"/>
              <a:ext cx="929862" cy="575687"/>
              <a:chOff x="3658" y="852"/>
              <a:chExt cx="1986" cy="1447"/>
            </a:xfrm>
            <a:effectLst/>
          </p:grpSpPr>
          <p:sp>
            <p:nvSpPr>
              <p:cNvPr id="25" name="Freeform 112">
                <a:extLst>
                  <a:ext uri="{FF2B5EF4-FFF2-40B4-BE49-F238E27FC236}">
                    <a16:creationId xmlns:a16="http://schemas.microsoft.com/office/drawing/2014/main" id="{FC3B3336-E501-4DD0-813D-4273A731099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113">
                <a:extLst>
                  <a:ext uri="{FF2B5EF4-FFF2-40B4-BE49-F238E27FC236}">
                    <a16:creationId xmlns:a16="http://schemas.microsoft.com/office/drawing/2014/main" id="{9774561A-EBC1-45C9-BFE6-F3F275E5983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14">
                <a:extLst>
                  <a:ext uri="{FF2B5EF4-FFF2-40B4-BE49-F238E27FC236}">
                    <a16:creationId xmlns:a16="http://schemas.microsoft.com/office/drawing/2014/main" id="{E0A83321-BE39-416C-B1DF-B5A2745566F8}"/>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15">
                <a:extLst>
                  <a:ext uri="{FF2B5EF4-FFF2-40B4-BE49-F238E27FC236}">
                    <a16:creationId xmlns:a16="http://schemas.microsoft.com/office/drawing/2014/main" id="{17554065-B40E-4E73-A67A-49A5F9F1614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16">
                <a:extLst>
                  <a:ext uri="{FF2B5EF4-FFF2-40B4-BE49-F238E27FC236}">
                    <a16:creationId xmlns:a16="http://schemas.microsoft.com/office/drawing/2014/main" id="{AAC01F2E-2039-43CB-AEE2-91A20805158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17">
                <a:extLst>
                  <a:ext uri="{FF2B5EF4-FFF2-40B4-BE49-F238E27FC236}">
                    <a16:creationId xmlns:a16="http://schemas.microsoft.com/office/drawing/2014/main" id="{A988DDD3-7EDF-40E6-A4BD-D6F62B12998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18">
                <a:extLst>
                  <a:ext uri="{FF2B5EF4-FFF2-40B4-BE49-F238E27FC236}">
                    <a16:creationId xmlns:a16="http://schemas.microsoft.com/office/drawing/2014/main" id="{4FA6FF9D-F742-40B9-8E40-B16B10AE9EC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19">
                <a:extLst>
                  <a:ext uri="{FF2B5EF4-FFF2-40B4-BE49-F238E27FC236}">
                    <a16:creationId xmlns:a16="http://schemas.microsoft.com/office/drawing/2014/main" id="{DD1EB0F7-9B0E-466F-B645-B0876CA9BF45}"/>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20">
                <a:extLst>
                  <a:ext uri="{FF2B5EF4-FFF2-40B4-BE49-F238E27FC236}">
                    <a16:creationId xmlns:a16="http://schemas.microsoft.com/office/drawing/2014/main" id="{D547A83A-E20A-49B8-9720-B8B2065FC77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1">
                <a:extLst>
                  <a:ext uri="{FF2B5EF4-FFF2-40B4-BE49-F238E27FC236}">
                    <a16:creationId xmlns:a16="http://schemas.microsoft.com/office/drawing/2014/main" id="{3C9120D0-4E39-47E1-BA67-2E5EE989CF17}"/>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2">
                <a:extLst>
                  <a:ext uri="{FF2B5EF4-FFF2-40B4-BE49-F238E27FC236}">
                    <a16:creationId xmlns:a16="http://schemas.microsoft.com/office/drawing/2014/main" id="{8AB976AF-E1D2-404F-830A-1FD56D6F3B8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3">
                <a:extLst>
                  <a:ext uri="{FF2B5EF4-FFF2-40B4-BE49-F238E27FC236}">
                    <a16:creationId xmlns:a16="http://schemas.microsoft.com/office/drawing/2014/main" id="{43D2708F-FC32-4D6D-8732-0144DB5FEC9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24">
                <a:extLst>
                  <a:ext uri="{FF2B5EF4-FFF2-40B4-BE49-F238E27FC236}">
                    <a16:creationId xmlns:a16="http://schemas.microsoft.com/office/drawing/2014/main" id="{6E77C6CD-1392-4004-A341-A613EE30DF7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125">
                <a:extLst>
                  <a:ext uri="{FF2B5EF4-FFF2-40B4-BE49-F238E27FC236}">
                    <a16:creationId xmlns:a16="http://schemas.microsoft.com/office/drawing/2014/main" id="{4A86AFBD-47D2-4F11-8B45-29D0B20639F2}"/>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26">
                <a:extLst>
                  <a:ext uri="{FF2B5EF4-FFF2-40B4-BE49-F238E27FC236}">
                    <a16:creationId xmlns:a16="http://schemas.microsoft.com/office/drawing/2014/main" id="{D11A67C0-3BA2-4F57-B08E-0E931D78C67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127">
                <a:extLst>
                  <a:ext uri="{FF2B5EF4-FFF2-40B4-BE49-F238E27FC236}">
                    <a16:creationId xmlns:a16="http://schemas.microsoft.com/office/drawing/2014/main" id="{AC5AADDC-50C1-499A-B382-1A3D3A010AA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28">
                <a:extLst>
                  <a:ext uri="{FF2B5EF4-FFF2-40B4-BE49-F238E27FC236}">
                    <a16:creationId xmlns:a16="http://schemas.microsoft.com/office/drawing/2014/main" id="{249FCE7E-4BD1-4543-B0E5-794094B9ED8A}"/>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29">
                <a:extLst>
                  <a:ext uri="{FF2B5EF4-FFF2-40B4-BE49-F238E27FC236}">
                    <a16:creationId xmlns:a16="http://schemas.microsoft.com/office/drawing/2014/main" id="{9CE42356-1F32-4509-B890-2E774CAD459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30">
                <a:extLst>
                  <a:ext uri="{FF2B5EF4-FFF2-40B4-BE49-F238E27FC236}">
                    <a16:creationId xmlns:a16="http://schemas.microsoft.com/office/drawing/2014/main" id="{C4F700DD-52D9-4199-9906-0B9CC80B0DE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44" name="Group 224">
              <a:extLst>
                <a:ext uri="{FF2B5EF4-FFF2-40B4-BE49-F238E27FC236}">
                  <a16:creationId xmlns:a16="http://schemas.microsoft.com/office/drawing/2014/main" id="{F78BF9CB-A53C-4BA3-95D1-2D831FD8665E}"/>
                </a:ext>
              </a:extLst>
            </p:cNvPr>
            <p:cNvGrpSpPr>
              <a:grpSpLocks/>
            </p:cNvGrpSpPr>
            <p:nvPr/>
          </p:nvGrpSpPr>
          <p:grpSpPr bwMode="auto">
            <a:xfrm rot="20667446">
              <a:off x="1196290" y="4589802"/>
              <a:ext cx="506996" cy="361168"/>
              <a:chOff x="2231" y="1596"/>
              <a:chExt cx="1324" cy="1163"/>
            </a:xfrm>
            <a:effectLst/>
          </p:grpSpPr>
          <p:sp>
            <p:nvSpPr>
              <p:cNvPr id="45" name="Freeform 77">
                <a:extLst>
                  <a:ext uri="{FF2B5EF4-FFF2-40B4-BE49-F238E27FC236}">
                    <a16:creationId xmlns:a16="http://schemas.microsoft.com/office/drawing/2014/main" id="{4DFF0AD7-ED8A-4079-BAF5-0113DB2DB93B}"/>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78">
                <a:extLst>
                  <a:ext uri="{FF2B5EF4-FFF2-40B4-BE49-F238E27FC236}">
                    <a16:creationId xmlns:a16="http://schemas.microsoft.com/office/drawing/2014/main" id="{7FEC44CF-D369-4D4D-98E3-43A4AB6EC04D}"/>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79">
                <a:extLst>
                  <a:ext uri="{FF2B5EF4-FFF2-40B4-BE49-F238E27FC236}">
                    <a16:creationId xmlns:a16="http://schemas.microsoft.com/office/drawing/2014/main" id="{7871345D-25D5-44B2-B967-42120CED15D5}"/>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80">
                <a:extLst>
                  <a:ext uri="{FF2B5EF4-FFF2-40B4-BE49-F238E27FC236}">
                    <a16:creationId xmlns:a16="http://schemas.microsoft.com/office/drawing/2014/main" id="{381C8B2A-4BBB-4299-9508-220D39C3AF22}"/>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81">
                <a:extLst>
                  <a:ext uri="{FF2B5EF4-FFF2-40B4-BE49-F238E27FC236}">
                    <a16:creationId xmlns:a16="http://schemas.microsoft.com/office/drawing/2014/main" id="{BE8F36B4-0854-4783-9AC3-A22759D9B368}"/>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82">
                <a:extLst>
                  <a:ext uri="{FF2B5EF4-FFF2-40B4-BE49-F238E27FC236}">
                    <a16:creationId xmlns:a16="http://schemas.microsoft.com/office/drawing/2014/main" id="{61B585DD-CD1E-4476-A94B-13B92680477D}"/>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83">
                <a:extLst>
                  <a:ext uri="{FF2B5EF4-FFF2-40B4-BE49-F238E27FC236}">
                    <a16:creationId xmlns:a16="http://schemas.microsoft.com/office/drawing/2014/main" id="{4865000D-9A49-40ED-8D52-9177442D56A9}"/>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84">
                <a:extLst>
                  <a:ext uri="{FF2B5EF4-FFF2-40B4-BE49-F238E27FC236}">
                    <a16:creationId xmlns:a16="http://schemas.microsoft.com/office/drawing/2014/main" id="{E7944FC4-770D-40E0-B8A3-3A4F4A311947}"/>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85">
                <a:extLst>
                  <a:ext uri="{FF2B5EF4-FFF2-40B4-BE49-F238E27FC236}">
                    <a16:creationId xmlns:a16="http://schemas.microsoft.com/office/drawing/2014/main" id="{3C28CDB7-575F-4181-BA17-486CF7097E88}"/>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86">
                <a:extLst>
                  <a:ext uri="{FF2B5EF4-FFF2-40B4-BE49-F238E27FC236}">
                    <a16:creationId xmlns:a16="http://schemas.microsoft.com/office/drawing/2014/main" id="{6815D73C-888F-4210-8EB0-F2D47B7C2859}"/>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87">
                <a:extLst>
                  <a:ext uri="{FF2B5EF4-FFF2-40B4-BE49-F238E27FC236}">
                    <a16:creationId xmlns:a16="http://schemas.microsoft.com/office/drawing/2014/main" id="{01D3F8F7-E0B0-4F60-AD78-9B1C965EBD24}"/>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1137968840"/>
      </p:ext>
    </p:extLst>
  </p:cSld>
  <p:clrMapOvr>
    <a:masterClrMapping/>
  </p:clrMapOvr>
  <p:transition spd="slow">
    <p:push dir="u"/>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B32AAB-CCDC-4050-AB0F-9E96CEE98DE7}"/>
              </a:ext>
            </a:extLst>
          </p:cNvPr>
          <p:cNvSpPr>
            <a:spLocks noGrp="1"/>
          </p:cNvSpPr>
          <p:nvPr>
            <p:ph type="title"/>
          </p:nvPr>
        </p:nvSpPr>
        <p:spPr>
          <a:xfrm>
            <a:off x="471488" y="172250"/>
            <a:ext cx="5915025" cy="994172"/>
          </a:xfrm>
        </p:spPr>
        <p:txBody>
          <a:bodyPr>
            <a:normAutofit fontScale="90000"/>
          </a:bodyPr>
          <a:lstStyle/>
          <a:p>
            <a:r>
              <a:rPr lang="en-US" dirty="0"/>
              <a:t>Kansas Healthcare Coalitions &amp; Readiness&amp; Response Coordinators:</a:t>
            </a:r>
          </a:p>
        </p:txBody>
      </p:sp>
      <p:pic>
        <p:nvPicPr>
          <p:cNvPr id="1026" name="Picture 2" descr="Image result for Map of Kansas Coalitions">
            <a:extLst>
              <a:ext uri="{FF2B5EF4-FFF2-40B4-BE49-F238E27FC236}">
                <a16:creationId xmlns:a16="http://schemas.microsoft.com/office/drawing/2014/main" id="{70353CA8-4DF0-4A44-AB57-D0A170EB559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6592"/>
          <a:stretch/>
        </p:blipFill>
        <p:spPr bwMode="auto">
          <a:xfrm>
            <a:off x="146648" y="1257002"/>
            <a:ext cx="6674529" cy="3768989"/>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BCCDE83-3031-46A5-A85F-48EC8D393862}"/>
              </a:ext>
            </a:extLst>
          </p:cNvPr>
          <p:cNvSpPr txBox="1"/>
          <p:nvPr/>
        </p:nvSpPr>
        <p:spPr>
          <a:xfrm>
            <a:off x="931017" y="1756543"/>
            <a:ext cx="1229673" cy="738664"/>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Jonathon Blackburn            NW RRC</a:t>
            </a:r>
          </a:p>
        </p:txBody>
      </p:sp>
      <p:sp>
        <p:nvSpPr>
          <p:cNvPr id="6" name="TextBox 5">
            <a:extLst>
              <a:ext uri="{FF2B5EF4-FFF2-40B4-BE49-F238E27FC236}">
                <a16:creationId xmlns:a16="http://schemas.microsoft.com/office/drawing/2014/main" id="{795C27ED-FAF0-415E-83DD-2D7B108CF666}"/>
              </a:ext>
            </a:extLst>
          </p:cNvPr>
          <p:cNvSpPr txBox="1"/>
          <p:nvPr/>
        </p:nvSpPr>
        <p:spPr>
          <a:xfrm>
            <a:off x="745066" y="3592060"/>
            <a:ext cx="1303867" cy="954107"/>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Jonathon Blackburn &amp; Mindi Bremer</a:t>
            </a:r>
          </a:p>
          <a:p>
            <a:pPr algn="ctr"/>
            <a:r>
              <a:rPr lang="en-US" sz="1400" dirty="0">
                <a:solidFill>
                  <a:schemeClr val="bg1"/>
                </a:solidFill>
              </a:rPr>
              <a:t>SE RRC’s</a:t>
            </a:r>
          </a:p>
        </p:txBody>
      </p:sp>
      <p:sp>
        <p:nvSpPr>
          <p:cNvPr id="7" name="TextBox 6">
            <a:extLst>
              <a:ext uri="{FF2B5EF4-FFF2-40B4-BE49-F238E27FC236}">
                <a16:creationId xmlns:a16="http://schemas.microsoft.com/office/drawing/2014/main" id="{CDC9C0AB-A34F-47AB-ADE6-2DC75B8A5D97}"/>
              </a:ext>
            </a:extLst>
          </p:cNvPr>
          <p:cNvSpPr txBox="1"/>
          <p:nvPr/>
        </p:nvSpPr>
        <p:spPr>
          <a:xfrm>
            <a:off x="2902682" y="3592060"/>
            <a:ext cx="1303868" cy="523220"/>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Jaime McHugh</a:t>
            </a:r>
          </a:p>
          <a:p>
            <a:pPr algn="ctr"/>
            <a:r>
              <a:rPr lang="en-US" sz="1400" dirty="0">
                <a:solidFill>
                  <a:schemeClr val="bg1"/>
                </a:solidFill>
              </a:rPr>
              <a:t>SC RRC</a:t>
            </a:r>
          </a:p>
        </p:txBody>
      </p:sp>
      <p:sp>
        <p:nvSpPr>
          <p:cNvPr id="8" name="TextBox 7">
            <a:extLst>
              <a:ext uri="{FF2B5EF4-FFF2-40B4-BE49-F238E27FC236}">
                <a16:creationId xmlns:a16="http://schemas.microsoft.com/office/drawing/2014/main" id="{CD8E0A3A-0ED6-4AD0-BBF1-DFC0E44FF402}"/>
              </a:ext>
            </a:extLst>
          </p:cNvPr>
          <p:cNvSpPr txBox="1"/>
          <p:nvPr/>
        </p:nvSpPr>
        <p:spPr>
          <a:xfrm>
            <a:off x="3345717" y="1855893"/>
            <a:ext cx="1141617" cy="738664"/>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Tami Wood</a:t>
            </a:r>
          </a:p>
          <a:p>
            <a:pPr algn="ctr"/>
            <a:r>
              <a:rPr lang="en-US" sz="1400" dirty="0">
                <a:solidFill>
                  <a:schemeClr val="bg1"/>
                </a:solidFill>
              </a:rPr>
              <a:t>Co-Owner &amp;</a:t>
            </a:r>
          </a:p>
          <a:p>
            <a:pPr algn="ctr"/>
            <a:r>
              <a:rPr lang="en-US" sz="1400" dirty="0">
                <a:solidFill>
                  <a:schemeClr val="bg1"/>
                </a:solidFill>
              </a:rPr>
              <a:t>NC RRC</a:t>
            </a:r>
          </a:p>
        </p:txBody>
      </p:sp>
      <p:sp>
        <p:nvSpPr>
          <p:cNvPr id="9" name="TextBox 8">
            <a:extLst>
              <a:ext uri="{FF2B5EF4-FFF2-40B4-BE49-F238E27FC236}">
                <a16:creationId xmlns:a16="http://schemas.microsoft.com/office/drawing/2014/main" id="{FC6EF02F-74C1-4FEB-9A21-F3A46E4F2BF6}"/>
              </a:ext>
            </a:extLst>
          </p:cNvPr>
          <p:cNvSpPr txBox="1"/>
          <p:nvPr/>
        </p:nvSpPr>
        <p:spPr>
          <a:xfrm>
            <a:off x="4981151" y="1397813"/>
            <a:ext cx="964205" cy="954107"/>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lvl="0" algn="ctr"/>
            <a:r>
              <a:rPr lang="en-US" sz="1400" dirty="0">
                <a:solidFill>
                  <a:schemeClr val="bg1"/>
                </a:solidFill>
              </a:rPr>
              <a:t>Danielle Marten              Co-Owner &amp;  NE RRC </a:t>
            </a:r>
          </a:p>
        </p:txBody>
      </p:sp>
      <p:sp>
        <p:nvSpPr>
          <p:cNvPr id="10" name="TextBox 9">
            <a:extLst>
              <a:ext uri="{FF2B5EF4-FFF2-40B4-BE49-F238E27FC236}">
                <a16:creationId xmlns:a16="http://schemas.microsoft.com/office/drawing/2014/main" id="{C5A6CAA3-2DFF-4907-A31D-E3083391F790}"/>
              </a:ext>
            </a:extLst>
          </p:cNvPr>
          <p:cNvSpPr txBox="1"/>
          <p:nvPr/>
        </p:nvSpPr>
        <p:spPr>
          <a:xfrm>
            <a:off x="5141427" y="3925145"/>
            <a:ext cx="1141617" cy="738664"/>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Destany Wheeler             SE RRC</a:t>
            </a:r>
          </a:p>
        </p:txBody>
      </p:sp>
      <p:sp>
        <p:nvSpPr>
          <p:cNvPr id="11" name="TextBox 10">
            <a:extLst>
              <a:ext uri="{FF2B5EF4-FFF2-40B4-BE49-F238E27FC236}">
                <a16:creationId xmlns:a16="http://schemas.microsoft.com/office/drawing/2014/main" id="{DDA77A7B-28EE-43A6-A50B-EDFFF1D8988B}"/>
              </a:ext>
            </a:extLst>
          </p:cNvPr>
          <p:cNvSpPr txBox="1"/>
          <p:nvPr/>
        </p:nvSpPr>
        <p:spPr>
          <a:xfrm>
            <a:off x="5141427" y="2594557"/>
            <a:ext cx="982600" cy="738664"/>
          </a:xfrm>
          <a:prstGeom prst="rect">
            <a:avLst/>
          </a:prstGeom>
          <a:gradFill flip="none" rotWithShape="1">
            <a:gsLst>
              <a:gs pos="0">
                <a:schemeClr val="tx1">
                  <a:shade val="30000"/>
                  <a:satMod val="115000"/>
                </a:schemeClr>
              </a:gs>
              <a:gs pos="0">
                <a:schemeClr val="tx1">
                  <a:shade val="67500"/>
                  <a:satMod val="115000"/>
                  <a:alpha val="45000"/>
                </a:schemeClr>
              </a:gs>
              <a:gs pos="100000">
                <a:schemeClr val="tx1">
                  <a:shade val="100000"/>
                  <a:satMod val="115000"/>
                </a:schemeClr>
              </a:gs>
            </a:gsLst>
            <a:path path="circle">
              <a:fillToRect l="100000" t="100000"/>
            </a:path>
            <a:tileRect r="-100000" b="-100000"/>
          </a:gradFill>
        </p:spPr>
        <p:txBody>
          <a:bodyPr wrap="square" rtlCol="0">
            <a:spAutoFit/>
          </a:bodyPr>
          <a:lstStyle/>
          <a:p>
            <a:pPr algn="ctr"/>
            <a:r>
              <a:rPr lang="en-US" sz="1400" dirty="0">
                <a:solidFill>
                  <a:schemeClr val="bg1"/>
                </a:solidFill>
              </a:rPr>
              <a:t>Andrew Conyers</a:t>
            </a:r>
          </a:p>
          <a:p>
            <a:pPr algn="ctr"/>
            <a:r>
              <a:rPr lang="en-US" sz="1400" dirty="0">
                <a:solidFill>
                  <a:schemeClr val="bg1"/>
                </a:solidFill>
              </a:rPr>
              <a:t>Metro RRC</a:t>
            </a:r>
          </a:p>
        </p:txBody>
      </p:sp>
      <p:pic>
        <p:nvPicPr>
          <p:cNvPr id="14" name="Picture 13">
            <a:extLst>
              <a:ext uri="{FF2B5EF4-FFF2-40B4-BE49-F238E27FC236}">
                <a16:creationId xmlns:a16="http://schemas.microsoft.com/office/drawing/2014/main" id="{1C132E08-C2F4-4AC4-B091-63B798FAAAD3}"/>
              </a:ext>
            </a:extLst>
          </p:cNvPr>
          <p:cNvPicPr>
            <a:picLocks noChangeAspect="1"/>
          </p:cNvPicPr>
          <p:nvPr/>
        </p:nvPicPr>
        <p:blipFill>
          <a:blip r:embed="rId4"/>
          <a:stretch>
            <a:fillRect/>
          </a:stretch>
        </p:blipFill>
        <p:spPr>
          <a:xfrm>
            <a:off x="4378576" y="1166422"/>
            <a:ext cx="756194" cy="875492"/>
          </a:xfrm>
          <a:prstGeom prst="rect">
            <a:avLst/>
          </a:prstGeom>
        </p:spPr>
      </p:pic>
      <p:pic>
        <p:nvPicPr>
          <p:cNvPr id="16" name="Picture 15">
            <a:extLst>
              <a:ext uri="{FF2B5EF4-FFF2-40B4-BE49-F238E27FC236}">
                <a16:creationId xmlns:a16="http://schemas.microsoft.com/office/drawing/2014/main" id="{93197021-898D-4464-A6E6-C2242DE22079}"/>
              </a:ext>
            </a:extLst>
          </p:cNvPr>
          <p:cNvPicPr>
            <a:picLocks noChangeAspect="1"/>
          </p:cNvPicPr>
          <p:nvPr/>
        </p:nvPicPr>
        <p:blipFill>
          <a:blip r:embed="rId5"/>
          <a:stretch>
            <a:fillRect/>
          </a:stretch>
        </p:blipFill>
        <p:spPr>
          <a:xfrm>
            <a:off x="2742631" y="1359336"/>
            <a:ext cx="756194" cy="912287"/>
          </a:xfrm>
          <a:prstGeom prst="rect">
            <a:avLst/>
          </a:prstGeom>
        </p:spPr>
      </p:pic>
      <p:pic>
        <p:nvPicPr>
          <p:cNvPr id="18" name="Picture 17">
            <a:extLst>
              <a:ext uri="{FF2B5EF4-FFF2-40B4-BE49-F238E27FC236}">
                <a16:creationId xmlns:a16="http://schemas.microsoft.com/office/drawing/2014/main" id="{4528EFBC-2429-4BCE-AAF1-B79DB01ADDD6}"/>
              </a:ext>
            </a:extLst>
          </p:cNvPr>
          <p:cNvPicPr>
            <a:picLocks noChangeAspect="1"/>
          </p:cNvPicPr>
          <p:nvPr/>
        </p:nvPicPr>
        <p:blipFill>
          <a:blip r:embed="rId6"/>
          <a:stretch>
            <a:fillRect/>
          </a:stretch>
        </p:blipFill>
        <p:spPr>
          <a:xfrm>
            <a:off x="6026466" y="3494559"/>
            <a:ext cx="684886" cy="763044"/>
          </a:xfrm>
          <a:prstGeom prst="rect">
            <a:avLst/>
          </a:prstGeom>
        </p:spPr>
      </p:pic>
      <p:pic>
        <p:nvPicPr>
          <p:cNvPr id="22" name="Picture 21">
            <a:extLst>
              <a:ext uri="{FF2B5EF4-FFF2-40B4-BE49-F238E27FC236}">
                <a16:creationId xmlns:a16="http://schemas.microsoft.com/office/drawing/2014/main" id="{DB6C2E06-6BFB-488B-9C1C-FFAFCF4B899A}"/>
              </a:ext>
            </a:extLst>
          </p:cNvPr>
          <p:cNvPicPr>
            <a:picLocks noChangeAspect="1"/>
          </p:cNvPicPr>
          <p:nvPr/>
        </p:nvPicPr>
        <p:blipFill>
          <a:blip r:embed="rId7"/>
          <a:stretch>
            <a:fillRect/>
          </a:stretch>
        </p:blipFill>
        <p:spPr>
          <a:xfrm>
            <a:off x="6098553" y="2582367"/>
            <a:ext cx="759447" cy="763044"/>
          </a:xfrm>
          <a:prstGeom prst="rect">
            <a:avLst/>
          </a:prstGeom>
        </p:spPr>
      </p:pic>
      <p:pic>
        <p:nvPicPr>
          <p:cNvPr id="5" name="Picture 4" descr="A picture containing person, clothing, person, posing&#10;&#10;Description automatically generated">
            <a:extLst>
              <a:ext uri="{FF2B5EF4-FFF2-40B4-BE49-F238E27FC236}">
                <a16:creationId xmlns:a16="http://schemas.microsoft.com/office/drawing/2014/main" id="{BC4B4245-CB97-F0F0-6D37-BEAF6E68A807}"/>
              </a:ext>
            </a:extLst>
          </p:cNvPr>
          <p:cNvPicPr>
            <a:picLocks noChangeAspect="1"/>
          </p:cNvPicPr>
          <p:nvPr/>
        </p:nvPicPr>
        <p:blipFill>
          <a:blip r:embed="rId8"/>
          <a:stretch>
            <a:fillRect/>
          </a:stretch>
        </p:blipFill>
        <p:spPr>
          <a:xfrm>
            <a:off x="4252128" y="3645487"/>
            <a:ext cx="764247" cy="875492"/>
          </a:xfrm>
          <a:prstGeom prst="rect">
            <a:avLst/>
          </a:prstGeom>
        </p:spPr>
      </p:pic>
      <p:pic>
        <p:nvPicPr>
          <p:cNvPr id="15" name="Picture 14" descr="A person with his arms crossed&#10;&#10;Description automatically generated with medium confidence">
            <a:extLst>
              <a:ext uri="{FF2B5EF4-FFF2-40B4-BE49-F238E27FC236}">
                <a16:creationId xmlns:a16="http://schemas.microsoft.com/office/drawing/2014/main" id="{D9E060EA-3643-4FA1-A136-41BB6DD6091F}"/>
              </a:ext>
            </a:extLst>
          </p:cNvPr>
          <p:cNvPicPr>
            <a:picLocks noChangeAspect="1"/>
          </p:cNvPicPr>
          <p:nvPr/>
        </p:nvPicPr>
        <p:blipFill>
          <a:blip r:embed="rId9"/>
          <a:stretch>
            <a:fillRect/>
          </a:stretch>
        </p:blipFill>
        <p:spPr>
          <a:xfrm>
            <a:off x="1887554" y="2234895"/>
            <a:ext cx="631359" cy="843341"/>
          </a:xfrm>
          <a:prstGeom prst="rect">
            <a:avLst/>
          </a:prstGeom>
        </p:spPr>
      </p:pic>
      <p:pic>
        <p:nvPicPr>
          <p:cNvPr id="19" name="Picture 18" descr="A picture containing person, smiling, posing&#10;&#10;Description automatically generated">
            <a:extLst>
              <a:ext uri="{FF2B5EF4-FFF2-40B4-BE49-F238E27FC236}">
                <a16:creationId xmlns:a16="http://schemas.microsoft.com/office/drawing/2014/main" id="{78B3DC20-0D61-5F9A-7752-B636C6FF5656}"/>
              </a:ext>
            </a:extLst>
          </p:cNvPr>
          <p:cNvPicPr>
            <a:picLocks noChangeAspect="1"/>
          </p:cNvPicPr>
          <p:nvPr/>
        </p:nvPicPr>
        <p:blipFill>
          <a:blip r:embed="rId10"/>
          <a:stretch>
            <a:fillRect/>
          </a:stretch>
        </p:blipFill>
        <p:spPr>
          <a:xfrm>
            <a:off x="382637" y="2910765"/>
            <a:ext cx="631359" cy="909092"/>
          </a:xfrm>
          <a:prstGeom prst="rect">
            <a:avLst/>
          </a:prstGeom>
        </p:spPr>
      </p:pic>
    </p:spTree>
    <p:extLst>
      <p:ext uri="{BB962C8B-B14F-4D97-AF65-F5344CB8AC3E}">
        <p14:creationId xmlns:p14="http://schemas.microsoft.com/office/powerpoint/2010/main" val="32666858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wipe(down)">
                                      <p:cBhvr>
                                        <p:cTn id="12" dur="500"/>
                                        <p:tgtEl>
                                          <p:spTgt spid="102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0"/>
                                        <p:tgtEl>
                                          <p:spTgt spid="4"/>
                                        </p:tgtEl>
                                      </p:cBhvr>
                                    </p:animEffect>
                                    <p:anim calcmode="lin" valueType="num">
                                      <p:cBhvr>
                                        <p:cTn id="42" dur="1000" fill="hold"/>
                                        <p:tgtEl>
                                          <p:spTgt spid="4"/>
                                        </p:tgtEl>
                                        <p:attrNameLst>
                                          <p:attrName>ppt_x</p:attrName>
                                        </p:attrNameLst>
                                      </p:cBhvr>
                                      <p:tavLst>
                                        <p:tav tm="0">
                                          <p:val>
                                            <p:strVal val="#ppt_x"/>
                                          </p:val>
                                        </p:tav>
                                        <p:tav tm="100000">
                                          <p:val>
                                            <p:strVal val="#ppt_x"/>
                                          </p:val>
                                        </p:tav>
                                      </p:tavLst>
                                    </p:anim>
                                    <p:anim calcmode="lin" valueType="num">
                                      <p:cBhvr>
                                        <p:cTn id="4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1000"/>
                                        <p:tgtEl>
                                          <p:spTgt spid="10"/>
                                        </p:tgtEl>
                                      </p:cBhvr>
                                    </p:animEffect>
                                    <p:anim calcmode="lin" valueType="num">
                                      <p:cBhvr>
                                        <p:cTn id="49" dur="1000" fill="hold"/>
                                        <p:tgtEl>
                                          <p:spTgt spid="10"/>
                                        </p:tgtEl>
                                        <p:attrNameLst>
                                          <p:attrName>ppt_x</p:attrName>
                                        </p:attrNameLst>
                                      </p:cBhvr>
                                      <p:tavLst>
                                        <p:tav tm="0">
                                          <p:val>
                                            <p:strVal val="#ppt_x"/>
                                          </p:val>
                                        </p:tav>
                                        <p:tav tm="100000">
                                          <p:val>
                                            <p:strVal val="#ppt_x"/>
                                          </p:val>
                                        </p:tav>
                                      </p:tavLst>
                                    </p:anim>
                                    <p:anim calcmode="lin" valueType="num">
                                      <p:cBhvr>
                                        <p:cTn id="5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500"/>
                                        <p:tgtEl>
                                          <p:spTgt spid="18"/>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1000"/>
                                        <p:tgtEl>
                                          <p:spTgt spid="6"/>
                                        </p:tgtEl>
                                      </p:cBhvr>
                                    </p:animEffect>
                                    <p:anim calcmode="lin" valueType="num">
                                      <p:cBhvr>
                                        <p:cTn id="61" dur="1000" fill="hold"/>
                                        <p:tgtEl>
                                          <p:spTgt spid="6"/>
                                        </p:tgtEl>
                                        <p:attrNameLst>
                                          <p:attrName>ppt_x</p:attrName>
                                        </p:attrNameLst>
                                      </p:cBhvr>
                                      <p:tavLst>
                                        <p:tav tm="0">
                                          <p:val>
                                            <p:strVal val="#ppt_x"/>
                                          </p:val>
                                        </p:tav>
                                        <p:tav tm="100000">
                                          <p:val>
                                            <p:strVal val="#ppt_x"/>
                                          </p:val>
                                        </p:tav>
                                      </p:tavLst>
                                    </p:anim>
                                    <p:anim calcmode="lin" valueType="num">
                                      <p:cBhvr>
                                        <p:cTn id="6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1000"/>
                                        <p:tgtEl>
                                          <p:spTgt spid="7"/>
                                        </p:tgtEl>
                                      </p:cBhvr>
                                    </p:animEffect>
                                    <p:anim calcmode="lin" valueType="num">
                                      <p:cBhvr>
                                        <p:cTn id="68" dur="1000" fill="hold"/>
                                        <p:tgtEl>
                                          <p:spTgt spid="7"/>
                                        </p:tgtEl>
                                        <p:attrNameLst>
                                          <p:attrName>ppt_x</p:attrName>
                                        </p:attrNameLst>
                                      </p:cBhvr>
                                      <p:tavLst>
                                        <p:tav tm="0">
                                          <p:val>
                                            <p:strVal val="#ppt_x"/>
                                          </p:val>
                                        </p:tav>
                                        <p:tav tm="100000">
                                          <p:val>
                                            <p:strVal val="#ppt_x"/>
                                          </p:val>
                                        </p:tav>
                                      </p:tavLst>
                                    </p:anim>
                                    <p:anim calcmode="lin" valueType="num">
                                      <p:cBhvr>
                                        <p:cTn id="6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fade">
                                      <p:cBhvr>
                                        <p:cTn id="8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 grpId="0" animBg="1"/>
      <p:bldP spid="7" grpId="0" animBg="1"/>
      <p:bldP spid="8" grpId="0" animBg="1"/>
      <p:bldP spid="9" grpId="0" animBg="1"/>
      <p:bldP spid="10" grpId="0" animBg="1"/>
      <p:bldP spid="1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 name="Title 1"/>
          <p:cNvSpPr txBox="1">
            <a:spLocks noGrp="1"/>
          </p:cNvSpPr>
          <p:nvPr>
            <p:ph type="title"/>
          </p:nvPr>
        </p:nvSpPr>
        <p:spPr>
          <a:xfrm>
            <a:off x="342900" y="0"/>
            <a:ext cx="6172200" cy="947704"/>
          </a:xfrm>
          <a:prstGeom prst="rect">
            <a:avLst/>
          </a:prstGeom>
        </p:spPr>
        <p:txBody>
          <a:bodyPr>
            <a:normAutofit/>
          </a:bodyPr>
          <a:lstStyle/>
          <a:p>
            <a:r>
              <a:rPr sz="3600" dirty="0"/>
              <a:t>Healthcare Coalition</a:t>
            </a:r>
            <a:r>
              <a:rPr lang="en-US" sz="3600" dirty="0"/>
              <a:t>s</a:t>
            </a:r>
            <a:endParaRPr sz="3600" dirty="0"/>
          </a:p>
        </p:txBody>
      </p:sp>
      <p:sp>
        <p:nvSpPr>
          <p:cNvPr id="366" name="TextBox 7"/>
          <p:cNvSpPr txBox="1"/>
          <p:nvPr/>
        </p:nvSpPr>
        <p:spPr>
          <a:xfrm>
            <a:off x="305253" y="843585"/>
            <a:ext cx="3792613" cy="397031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rIns="34289">
            <a:spAutoFit/>
          </a:bodyPr>
          <a:lstStyle/>
          <a:p>
            <a:pPr marL="214313" indent="-214313">
              <a:buSzPct val="100000"/>
              <a:buFont typeface="Arial"/>
              <a:buChar char="•"/>
            </a:pPr>
            <a:r>
              <a:rPr lang="en-US" dirty="0"/>
              <a:t>Each Coalition is g</a:t>
            </a:r>
            <a:r>
              <a:rPr dirty="0"/>
              <a:t>overned by</a:t>
            </a:r>
            <a:r>
              <a:rPr lang="en-US" dirty="0"/>
              <a:t> an elected </a:t>
            </a:r>
            <a:r>
              <a:rPr dirty="0"/>
              <a:t> Executive Committee</a:t>
            </a:r>
            <a:r>
              <a:rPr lang="en-US" dirty="0"/>
              <a:t> that includes a Clinical Advisor(s) and the Readiness &amp; Response Coordinator.</a:t>
            </a:r>
          </a:p>
          <a:p>
            <a:pPr marL="214313" indent="-214313">
              <a:buSzPct val="100000"/>
              <a:buFont typeface="Arial"/>
              <a:buChar char="•"/>
            </a:pPr>
            <a:r>
              <a:rPr lang="en-US" dirty="0"/>
              <a:t>Additional resource personnel are at times identified to assist HCCs (e.g. Infection Prevention Specialists).</a:t>
            </a:r>
          </a:p>
          <a:p>
            <a:pPr marL="214313" indent="-214313">
              <a:buSzPct val="100000"/>
              <a:buFont typeface="Arial"/>
              <a:buChar char="•"/>
            </a:pPr>
            <a:r>
              <a:rPr lang="en-US" dirty="0"/>
              <a:t>Each HCC has a lead or co-lead hospitals. </a:t>
            </a:r>
          </a:p>
          <a:p>
            <a:pPr marL="214313" indent="-214313">
              <a:buSzPct val="100000"/>
              <a:buFont typeface="Arial"/>
              <a:buChar char="•"/>
            </a:pPr>
            <a:r>
              <a:rPr lang="en-US" dirty="0"/>
              <a:t>HCCs are comprised of the four core members: </a:t>
            </a:r>
            <a:r>
              <a:rPr lang="en-US" b="1" dirty="0">
                <a:solidFill>
                  <a:srgbClr val="FF0000"/>
                </a:solidFill>
              </a:rPr>
              <a:t>Public Health</a:t>
            </a:r>
            <a:r>
              <a:rPr lang="en-US" dirty="0"/>
              <a:t>, </a:t>
            </a:r>
            <a:r>
              <a:rPr lang="en-US" b="1" dirty="0">
                <a:solidFill>
                  <a:srgbClr val="FF0000"/>
                </a:solidFill>
              </a:rPr>
              <a:t>Hospitals</a:t>
            </a:r>
            <a:r>
              <a:rPr lang="en-US" dirty="0"/>
              <a:t>, </a:t>
            </a:r>
            <a:r>
              <a:rPr lang="en-US" b="1" dirty="0">
                <a:solidFill>
                  <a:srgbClr val="FF0000"/>
                </a:solidFill>
              </a:rPr>
              <a:t>EMS </a:t>
            </a:r>
            <a:r>
              <a:rPr lang="en-US" dirty="0"/>
              <a:t>and </a:t>
            </a:r>
            <a:r>
              <a:rPr lang="en-US" b="1" dirty="0">
                <a:solidFill>
                  <a:srgbClr val="FF0000"/>
                </a:solidFill>
              </a:rPr>
              <a:t>Emergency Management </a:t>
            </a:r>
            <a:r>
              <a:rPr lang="en-US" dirty="0"/>
              <a:t>along with other additional member types.</a:t>
            </a:r>
          </a:p>
        </p:txBody>
      </p:sp>
      <p:grpSp>
        <p:nvGrpSpPr>
          <p:cNvPr id="6" name="Group 5">
            <a:extLst>
              <a:ext uri="{FF2B5EF4-FFF2-40B4-BE49-F238E27FC236}">
                <a16:creationId xmlns:a16="http://schemas.microsoft.com/office/drawing/2014/main" id="{2E3C32E4-3685-4F7D-93CD-14EFD7D5D5B5}"/>
              </a:ext>
            </a:extLst>
          </p:cNvPr>
          <p:cNvGrpSpPr/>
          <p:nvPr/>
        </p:nvGrpSpPr>
        <p:grpSpPr>
          <a:xfrm flipH="1">
            <a:off x="5062988" y="3642189"/>
            <a:ext cx="1489759" cy="1171714"/>
            <a:chOff x="177401" y="3904337"/>
            <a:chExt cx="1525885" cy="1171714"/>
          </a:xfrm>
        </p:grpSpPr>
        <p:grpSp>
          <p:nvGrpSpPr>
            <p:cNvPr id="7" name="Group 204">
              <a:extLst>
                <a:ext uri="{FF2B5EF4-FFF2-40B4-BE49-F238E27FC236}">
                  <a16:creationId xmlns:a16="http://schemas.microsoft.com/office/drawing/2014/main" id="{BA8FBD6F-DB3B-4CC0-A090-FD7322992EB9}"/>
                </a:ext>
              </a:extLst>
            </p:cNvPr>
            <p:cNvGrpSpPr>
              <a:grpSpLocks/>
            </p:cNvGrpSpPr>
            <p:nvPr/>
          </p:nvGrpSpPr>
          <p:grpSpPr bwMode="auto">
            <a:xfrm rot="2483591">
              <a:off x="177401" y="3904337"/>
              <a:ext cx="615910" cy="601434"/>
              <a:chOff x="3658" y="852"/>
              <a:chExt cx="1986" cy="1447"/>
            </a:xfrm>
            <a:effectLst/>
          </p:grpSpPr>
          <p:sp>
            <p:nvSpPr>
              <p:cNvPr id="40" name="Freeform 132">
                <a:extLst>
                  <a:ext uri="{FF2B5EF4-FFF2-40B4-BE49-F238E27FC236}">
                    <a16:creationId xmlns:a16="http://schemas.microsoft.com/office/drawing/2014/main" id="{E83CA15B-56BC-45B2-B473-E59558E6F99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33">
                <a:extLst>
                  <a:ext uri="{FF2B5EF4-FFF2-40B4-BE49-F238E27FC236}">
                    <a16:creationId xmlns:a16="http://schemas.microsoft.com/office/drawing/2014/main" id="{D28C69C2-EB9E-4807-9861-80E71784438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34">
                <a:extLst>
                  <a:ext uri="{FF2B5EF4-FFF2-40B4-BE49-F238E27FC236}">
                    <a16:creationId xmlns:a16="http://schemas.microsoft.com/office/drawing/2014/main" id="{AC2E32F1-01E5-4C61-8F54-A791646D9AB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35">
                <a:extLst>
                  <a:ext uri="{FF2B5EF4-FFF2-40B4-BE49-F238E27FC236}">
                    <a16:creationId xmlns:a16="http://schemas.microsoft.com/office/drawing/2014/main" id="{61202CE2-B034-418A-B9BC-AD9AFA74F6CF}"/>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136">
                <a:extLst>
                  <a:ext uri="{FF2B5EF4-FFF2-40B4-BE49-F238E27FC236}">
                    <a16:creationId xmlns:a16="http://schemas.microsoft.com/office/drawing/2014/main" id="{ACDD97B5-F6AE-4FA1-B636-4F67026BA1E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137">
                <a:extLst>
                  <a:ext uri="{FF2B5EF4-FFF2-40B4-BE49-F238E27FC236}">
                    <a16:creationId xmlns:a16="http://schemas.microsoft.com/office/drawing/2014/main" id="{EE3A1577-1577-4134-AD1F-E092173B18A7}"/>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138">
                <a:extLst>
                  <a:ext uri="{FF2B5EF4-FFF2-40B4-BE49-F238E27FC236}">
                    <a16:creationId xmlns:a16="http://schemas.microsoft.com/office/drawing/2014/main" id="{919B4B32-8E16-44EA-88C4-ADB70D53687A}"/>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139">
                <a:extLst>
                  <a:ext uri="{FF2B5EF4-FFF2-40B4-BE49-F238E27FC236}">
                    <a16:creationId xmlns:a16="http://schemas.microsoft.com/office/drawing/2014/main" id="{8753AE0E-37C5-43AD-B89A-D992D1600E4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140">
                <a:extLst>
                  <a:ext uri="{FF2B5EF4-FFF2-40B4-BE49-F238E27FC236}">
                    <a16:creationId xmlns:a16="http://schemas.microsoft.com/office/drawing/2014/main" id="{1D65AFD7-7BD0-461E-8ADD-22B58BE2805E}"/>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141">
                <a:extLst>
                  <a:ext uri="{FF2B5EF4-FFF2-40B4-BE49-F238E27FC236}">
                    <a16:creationId xmlns:a16="http://schemas.microsoft.com/office/drawing/2014/main" id="{1BD0ECCC-1D17-4CB4-8C7F-57C2279F2A1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142">
                <a:extLst>
                  <a:ext uri="{FF2B5EF4-FFF2-40B4-BE49-F238E27FC236}">
                    <a16:creationId xmlns:a16="http://schemas.microsoft.com/office/drawing/2014/main" id="{C79F8A20-B111-40E4-B06E-B11EC0A34FD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143">
                <a:extLst>
                  <a:ext uri="{FF2B5EF4-FFF2-40B4-BE49-F238E27FC236}">
                    <a16:creationId xmlns:a16="http://schemas.microsoft.com/office/drawing/2014/main" id="{DCA62943-84D3-47C4-B9EE-A73F819AB280}"/>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144">
                <a:extLst>
                  <a:ext uri="{FF2B5EF4-FFF2-40B4-BE49-F238E27FC236}">
                    <a16:creationId xmlns:a16="http://schemas.microsoft.com/office/drawing/2014/main" id="{D01E563F-D5D3-439E-85E5-CCB257CB3B61}"/>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145">
                <a:extLst>
                  <a:ext uri="{FF2B5EF4-FFF2-40B4-BE49-F238E27FC236}">
                    <a16:creationId xmlns:a16="http://schemas.microsoft.com/office/drawing/2014/main" id="{1A71B994-2768-45C9-B3D9-8D1C403B8A8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146">
                <a:extLst>
                  <a:ext uri="{FF2B5EF4-FFF2-40B4-BE49-F238E27FC236}">
                    <a16:creationId xmlns:a16="http://schemas.microsoft.com/office/drawing/2014/main" id="{0329D524-49FD-4B66-A316-53810D12106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147">
                <a:extLst>
                  <a:ext uri="{FF2B5EF4-FFF2-40B4-BE49-F238E27FC236}">
                    <a16:creationId xmlns:a16="http://schemas.microsoft.com/office/drawing/2014/main" id="{B6D71F3A-0E07-4642-BE3A-FD00E640B14F}"/>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148">
                <a:extLst>
                  <a:ext uri="{FF2B5EF4-FFF2-40B4-BE49-F238E27FC236}">
                    <a16:creationId xmlns:a16="http://schemas.microsoft.com/office/drawing/2014/main" id="{D3ACCB30-5220-4DE3-AD4D-7593622AF13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149">
                <a:extLst>
                  <a:ext uri="{FF2B5EF4-FFF2-40B4-BE49-F238E27FC236}">
                    <a16:creationId xmlns:a16="http://schemas.microsoft.com/office/drawing/2014/main" id="{A4A79E94-B8F6-4B6C-BD5B-EB1620968B7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150">
                <a:extLst>
                  <a:ext uri="{FF2B5EF4-FFF2-40B4-BE49-F238E27FC236}">
                    <a16:creationId xmlns:a16="http://schemas.microsoft.com/office/drawing/2014/main" id="{C3559DBC-3577-47AB-B6DE-FFF04ED25270}"/>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04">
              <a:extLst>
                <a:ext uri="{FF2B5EF4-FFF2-40B4-BE49-F238E27FC236}">
                  <a16:creationId xmlns:a16="http://schemas.microsoft.com/office/drawing/2014/main" id="{268C59DB-5A07-448B-9E10-425789C04EA7}"/>
                </a:ext>
              </a:extLst>
            </p:cNvPr>
            <p:cNvGrpSpPr>
              <a:grpSpLocks/>
            </p:cNvGrpSpPr>
            <p:nvPr/>
          </p:nvGrpSpPr>
          <p:grpSpPr bwMode="auto">
            <a:xfrm rot="20539023">
              <a:off x="307987" y="4500364"/>
              <a:ext cx="929862" cy="575687"/>
              <a:chOff x="3658" y="852"/>
              <a:chExt cx="1986" cy="1447"/>
            </a:xfrm>
            <a:effectLst/>
          </p:grpSpPr>
          <p:sp>
            <p:nvSpPr>
              <p:cNvPr id="21" name="Freeform 112">
                <a:extLst>
                  <a:ext uri="{FF2B5EF4-FFF2-40B4-BE49-F238E27FC236}">
                    <a16:creationId xmlns:a16="http://schemas.microsoft.com/office/drawing/2014/main" id="{8199529F-DE63-4BB4-A73D-6A03B9DAA9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113">
                <a:extLst>
                  <a:ext uri="{FF2B5EF4-FFF2-40B4-BE49-F238E27FC236}">
                    <a16:creationId xmlns:a16="http://schemas.microsoft.com/office/drawing/2014/main" id="{71FA0AFD-2D81-423E-94AA-DA80A3625E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114">
                <a:extLst>
                  <a:ext uri="{FF2B5EF4-FFF2-40B4-BE49-F238E27FC236}">
                    <a16:creationId xmlns:a16="http://schemas.microsoft.com/office/drawing/2014/main" id="{AEA292FB-11D3-4068-8774-0629CE27AE5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115">
                <a:extLst>
                  <a:ext uri="{FF2B5EF4-FFF2-40B4-BE49-F238E27FC236}">
                    <a16:creationId xmlns:a16="http://schemas.microsoft.com/office/drawing/2014/main" id="{3C49DD2A-4A2A-4575-A155-5B9F77D8CE1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116">
                <a:extLst>
                  <a:ext uri="{FF2B5EF4-FFF2-40B4-BE49-F238E27FC236}">
                    <a16:creationId xmlns:a16="http://schemas.microsoft.com/office/drawing/2014/main" id="{25096AAE-4554-4DF5-8992-5E10052382F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117">
                <a:extLst>
                  <a:ext uri="{FF2B5EF4-FFF2-40B4-BE49-F238E27FC236}">
                    <a16:creationId xmlns:a16="http://schemas.microsoft.com/office/drawing/2014/main" id="{057DC3AA-FB2C-4EF8-8667-6303BF93FCA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18">
                <a:extLst>
                  <a:ext uri="{FF2B5EF4-FFF2-40B4-BE49-F238E27FC236}">
                    <a16:creationId xmlns:a16="http://schemas.microsoft.com/office/drawing/2014/main" id="{5C23E727-BF60-407C-ADF9-D589A49A045A}"/>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19">
                <a:extLst>
                  <a:ext uri="{FF2B5EF4-FFF2-40B4-BE49-F238E27FC236}">
                    <a16:creationId xmlns:a16="http://schemas.microsoft.com/office/drawing/2014/main" id="{DB6F0AD4-9480-4A74-B495-62ABF4F27C2E}"/>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20">
                <a:extLst>
                  <a:ext uri="{FF2B5EF4-FFF2-40B4-BE49-F238E27FC236}">
                    <a16:creationId xmlns:a16="http://schemas.microsoft.com/office/drawing/2014/main" id="{8B8E1FF5-38BB-47F4-BD28-E0DF820FFBB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21">
                <a:extLst>
                  <a:ext uri="{FF2B5EF4-FFF2-40B4-BE49-F238E27FC236}">
                    <a16:creationId xmlns:a16="http://schemas.microsoft.com/office/drawing/2014/main" id="{3C241261-0F2A-4E01-A8CE-0DD21D52B7B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22">
                <a:extLst>
                  <a:ext uri="{FF2B5EF4-FFF2-40B4-BE49-F238E27FC236}">
                    <a16:creationId xmlns:a16="http://schemas.microsoft.com/office/drawing/2014/main" id="{1B3F9BD0-3FD6-4CFD-B215-E37F2DEEB754}"/>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23">
                <a:extLst>
                  <a:ext uri="{FF2B5EF4-FFF2-40B4-BE49-F238E27FC236}">
                    <a16:creationId xmlns:a16="http://schemas.microsoft.com/office/drawing/2014/main" id="{DCA4DF46-3A85-473E-A598-9AEE3E83DC4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24">
                <a:extLst>
                  <a:ext uri="{FF2B5EF4-FFF2-40B4-BE49-F238E27FC236}">
                    <a16:creationId xmlns:a16="http://schemas.microsoft.com/office/drawing/2014/main" id="{2468ECC9-7458-400A-A821-1E9C431C706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5">
                <a:extLst>
                  <a:ext uri="{FF2B5EF4-FFF2-40B4-BE49-F238E27FC236}">
                    <a16:creationId xmlns:a16="http://schemas.microsoft.com/office/drawing/2014/main" id="{A9C4FACA-1CD5-4F16-8D13-8D80BA527EF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6">
                <a:extLst>
                  <a:ext uri="{FF2B5EF4-FFF2-40B4-BE49-F238E27FC236}">
                    <a16:creationId xmlns:a16="http://schemas.microsoft.com/office/drawing/2014/main" id="{29981907-79DA-4DE9-AC70-D3F3E696EF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7">
                <a:extLst>
                  <a:ext uri="{FF2B5EF4-FFF2-40B4-BE49-F238E27FC236}">
                    <a16:creationId xmlns:a16="http://schemas.microsoft.com/office/drawing/2014/main" id="{A75DA804-41E9-4977-8B05-4EC584B9C5D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28">
                <a:extLst>
                  <a:ext uri="{FF2B5EF4-FFF2-40B4-BE49-F238E27FC236}">
                    <a16:creationId xmlns:a16="http://schemas.microsoft.com/office/drawing/2014/main" id="{A2BA54BD-3516-4D81-A7A7-59F3A2F55B7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129">
                <a:extLst>
                  <a:ext uri="{FF2B5EF4-FFF2-40B4-BE49-F238E27FC236}">
                    <a16:creationId xmlns:a16="http://schemas.microsoft.com/office/drawing/2014/main" id="{4FA22F3B-58DA-462F-A22C-C863B824D4B2}"/>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30">
                <a:extLst>
                  <a:ext uri="{FF2B5EF4-FFF2-40B4-BE49-F238E27FC236}">
                    <a16:creationId xmlns:a16="http://schemas.microsoft.com/office/drawing/2014/main" id="{083086B2-DD78-457A-AC89-2828A5A338B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24">
              <a:extLst>
                <a:ext uri="{FF2B5EF4-FFF2-40B4-BE49-F238E27FC236}">
                  <a16:creationId xmlns:a16="http://schemas.microsoft.com/office/drawing/2014/main" id="{39CFF983-40A8-418B-86D4-B81DDC2139AF}"/>
                </a:ext>
              </a:extLst>
            </p:cNvPr>
            <p:cNvGrpSpPr>
              <a:grpSpLocks/>
            </p:cNvGrpSpPr>
            <p:nvPr/>
          </p:nvGrpSpPr>
          <p:grpSpPr bwMode="auto">
            <a:xfrm rot="20667446">
              <a:off x="1196290" y="4589802"/>
              <a:ext cx="506996" cy="361168"/>
              <a:chOff x="2231" y="1596"/>
              <a:chExt cx="1324" cy="1163"/>
            </a:xfrm>
            <a:effectLst/>
          </p:grpSpPr>
          <p:sp>
            <p:nvSpPr>
              <p:cNvPr id="10" name="Freeform 77">
                <a:extLst>
                  <a:ext uri="{FF2B5EF4-FFF2-40B4-BE49-F238E27FC236}">
                    <a16:creationId xmlns:a16="http://schemas.microsoft.com/office/drawing/2014/main" id="{716197E2-796D-421B-A6ED-FC95AA85F3ED}"/>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78">
                <a:extLst>
                  <a:ext uri="{FF2B5EF4-FFF2-40B4-BE49-F238E27FC236}">
                    <a16:creationId xmlns:a16="http://schemas.microsoft.com/office/drawing/2014/main" id="{A747CC6D-5BE7-4ACD-A083-BA317E6DD111}"/>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79">
                <a:extLst>
                  <a:ext uri="{FF2B5EF4-FFF2-40B4-BE49-F238E27FC236}">
                    <a16:creationId xmlns:a16="http://schemas.microsoft.com/office/drawing/2014/main" id="{73D0EAA8-E1A6-4005-9851-70620F390B3B}"/>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80">
                <a:extLst>
                  <a:ext uri="{FF2B5EF4-FFF2-40B4-BE49-F238E27FC236}">
                    <a16:creationId xmlns:a16="http://schemas.microsoft.com/office/drawing/2014/main" id="{D74E3361-1622-42A6-A6DF-4D9BDCA074C6}"/>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81">
                <a:extLst>
                  <a:ext uri="{FF2B5EF4-FFF2-40B4-BE49-F238E27FC236}">
                    <a16:creationId xmlns:a16="http://schemas.microsoft.com/office/drawing/2014/main" id="{C2C07550-D7CD-4EA6-923E-84848E39A24E}"/>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82">
                <a:extLst>
                  <a:ext uri="{FF2B5EF4-FFF2-40B4-BE49-F238E27FC236}">
                    <a16:creationId xmlns:a16="http://schemas.microsoft.com/office/drawing/2014/main" id="{70699A31-9FB6-4FC2-8BFB-B66A6B1E7094}"/>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83">
                <a:extLst>
                  <a:ext uri="{FF2B5EF4-FFF2-40B4-BE49-F238E27FC236}">
                    <a16:creationId xmlns:a16="http://schemas.microsoft.com/office/drawing/2014/main" id="{05EA66C1-1784-49AD-BD57-267F844D5CEA}"/>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84">
                <a:extLst>
                  <a:ext uri="{FF2B5EF4-FFF2-40B4-BE49-F238E27FC236}">
                    <a16:creationId xmlns:a16="http://schemas.microsoft.com/office/drawing/2014/main" id="{19B9249A-A673-413F-99DA-A981CF763CE0}"/>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85">
                <a:extLst>
                  <a:ext uri="{FF2B5EF4-FFF2-40B4-BE49-F238E27FC236}">
                    <a16:creationId xmlns:a16="http://schemas.microsoft.com/office/drawing/2014/main" id="{4AE68DF9-5403-4B80-B2BE-906F2167952B}"/>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86">
                <a:extLst>
                  <a:ext uri="{FF2B5EF4-FFF2-40B4-BE49-F238E27FC236}">
                    <a16:creationId xmlns:a16="http://schemas.microsoft.com/office/drawing/2014/main" id="{82987A5A-F1DF-45C8-8B22-103CD9FED4FA}"/>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87">
                <a:extLst>
                  <a:ext uri="{FF2B5EF4-FFF2-40B4-BE49-F238E27FC236}">
                    <a16:creationId xmlns:a16="http://schemas.microsoft.com/office/drawing/2014/main" id="{3A4E0848-E252-42ED-9515-57FE4FD13664}"/>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pic>
        <p:nvPicPr>
          <p:cNvPr id="1028" name="Picture 4" descr="Emergency Management Training | Hamilton County, IN">
            <a:extLst>
              <a:ext uri="{FF2B5EF4-FFF2-40B4-BE49-F238E27FC236}">
                <a16:creationId xmlns:a16="http://schemas.microsoft.com/office/drawing/2014/main" id="{B4F82116-E06B-4AA4-B554-EC423215E7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62921">
            <a:off x="4488038" y="485379"/>
            <a:ext cx="1993468" cy="14951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raining held for campus emergencies – The Brock News">
            <a:extLst>
              <a:ext uri="{FF2B5EF4-FFF2-40B4-BE49-F238E27FC236}">
                <a16:creationId xmlns:a16="http://schemas.microsoft.com/office/drawing/2014/main" id="{A9101A1D-8C82-4473-A82A-10FCAB7C57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65734">
            <a:off x="4329077" y="2093664"/>
            <a:ext cx="2311388" cy="14701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9114590"/>
      </p:ext>
    </p:extLst>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Title 1"/>
          <p:cNvSpPr txBox="1">
            <a:spLocks noGrp="1"/>
          </p:cNvSpPr>
          <p:nvPr>
            <p:ph type="title"/>
          </p:nvPr>
        </p:nvSpPr>
        <p:spPr>
          <a:xfrm>
            <a:off x="471488" y="273845"/>
            <a:ext cx="5915025" cy="742155"/>
          </a:xfrm>
          <a:prstGeom prst="rect">
            <a:avLst/>
          </a:prstGeom>
        </p:spPr>
        <p:txBody>
          <a:bodyPr>
            <a:normAutofit fontScale="90000"/>
          </a:bodyPr>
          <a:lstStyle/>
          <a:p>
            <a:r>
              <a:rPr lang="en-US" dirty="0"/>
              <a:t>Additional Member Types Include:</a:t>
            </a:r>
            <a:endParaRPr dirty="0"/>
          </a:p>
        </p:txBody>
      </p:sp>
      <p:sp>
        <p:nvSpPr>
          <p:cNvPr id="414" name="Content Placeholder 2"/>
          <p:cNvSpPr txBox="1">
            <a:spLocks noGrp="1"/>
          </p:cNvSpPr>
          <p:nvPr>
            <p:ph type="body" sz="half" idx="1"/>
          </p:nvPr>
        </p:nvSpPr>
        <p:spPr>
          <a:xfrm>
            <a:off x="170963" y="906585"/>
            <a:ext cx="6233745" cy="4136409"/>
          </a:xfrm>
          <a:prstGeom prst="rect">
            <a:avLst/>
          </a:prstGeom>
        </p:spPr>
        <p:txBody>
          <a:bodyPr>
            <a:noAutofit/>
          </a:bodyPr>
          <a:lstStyle/>
          <a:p>
            <a:pPr>
              <a:lnSpc>
                <a:spcPct val="120000"/>
              </a:lnSpc>
              <a:spcBef>
                <a:spcPts val="0"/>
              </a:spcBef>
              <a:defRPr sz="1200"/>
            </a:pPr>
            <a:r>
              <a:rPr lang="en-US" sz="1400" dirty="0"/>
              <a:t>Behavioral health services and organizations</a:t>
            </a:r>
          </a:p>
          <a:p>
            <a:pPr>
              <a:lnSpc>
                <a:spcPct val="120000"/>
              </a:lnSpc>
              <a:spcBef>
                <a:spcPts val="0"/>
              </a:spcBef>
              <a:defRPr sz="1200"/>
            </a:pPr>
            <a:r>
              <a:rPr lang="en-US" sz="1400" dirty="0"/>
              <a:t>Community Emergency Response Team (CERT) and Medical Reserve Corps (MRC)</a:t>
            </a:r>
          </a:p>
          <a:p>
            <a:pPr>
              <a:lnSpc>
                <a:spcPct val="120000"/>
              </a:lnSpc>
              <a:spcBef>
                <a:spcPts val="0"/>
              </a:spcBef>
              <a:defRPr sz="1200"/>
            </a:pPr>
            <a:r>
              <a:rPr lang="en-US" sz="1400" dirty="0"/>
              <a:t> Dialysis centers and regional Centers for Medicare and Medicaid Services (CMS)-funded end-stage renal disease (ESRD) networks</a:t>
            </a:r>
          </a:p>
          <a:p>
            <a:pPr>
              <a:lnSpc>
                <a:spcPct val="120000"/>
              </a:lnSpc>
              <a:spcBef>
                <a:spcPts val="0"/>
              </a:spcBef>
              <a:defRPr sz="1200"/>
            </a:pPr>
            <a:r>
              <a:rPr lang="en-US" sz="1400" dirty="0"/>
              <a:t> Federal Facilities (e.g., U.S. Department of Veterans Affairs (VA) Medical Centers,    Indian Health Service Facilities, military treatment facilities)</a:t>
            </a:r>
          </a:p>
          <a:p>
            <a:pPr>
              <a:lnSpc>
                <a:spcPct val="120000"/>
              </a:lnSpc>
              <a:spcBef>
                <a:spcPts val="0"/>
              </a:spcBef>
              <a:defRPr sz="1200"/>
            </a:pPr>
            <a:r>
              <a:rPr lang="en-US" sz="1400" dirty="0"/>
              <a:t> Home Health agencies (including home and community-based services)</a:t>
            </a:r>
          </a:p>
          <a:p>
            <a:pPr>
              <a:lnSpc>
                <a:spcPct val="120000"/>
              </a:lnSpc>
              <a:spcBef>
                <a:spcPts val="0"/>
              </a:spcBef>
              <a:defRPr sz="1200"/>
            </a:pPr>
            <a:r>
              <a:rPr lang="en-US" sz="1400" dirty="0"/>
              <a:t>Infrastructure companies (e.g., utility and communication companies)</a:t>
            </a:r>
          </a:p>
          <a:p>
            <a:pPr>
              <a:lnSpc>
                <a:spcPct val="120000"/>
              </a:lnSpc>
              <a:spcBef>
                <a:spcPts val="0"/>
              </a:spcBef>
              <a:defRPr sz="1200"/>
            </a:pPr>
            <a:r>
              <a:rPr lang="en-US" sz="1400" dirty="0"/>
              <a:t>Jurisdictional partners, including cities, counties, and tribes</a:t>
            </a:r>
          </a:p>
          <a:p>
            <a:pPr>
              <a:lnSpc>
                <a:spcPct val="120000"/>
              </a:lnSpc>
              <a:spcBef>
                <a:spcPts val="0"/>
              </a:spcBef>
              <a:defRPr sz="1200"/>
            </a:pPr>
            <a:r>
              <a:rPr lang="en-US" sz="1400" dirty="0"/>
              <a:t>Local chapters of health care professional organizations (e.g., medical society, professional society, hospital association)</a:t>
            </a:r>
          </a:p>
          <a:p>
            <a:pPr>
              <a:lnSpc>
                <a:spcPct val="120000"/>
              </a:lnSpc>
              <a:spcBef>
                <a:spcPts val="0"/>
              </a:spcBef>
              <a:defRPr sz="1200"/>
            </a:pPr>
            <a:r>
              <a:rPr lang="en-US" sz="1400" dirty="0"/>
              <a:t>Local public safety agencies (e.g., law enforcement and fire services)</a:t>
            </a:r>
          </a:p>
          <a:p>
            <a:pPr>
              <a:lnSpc>
                <a:spcPct val="120000"/>
              </a:lnSpc>
              <a:spcBef>
                <a:spcPts val="0"/>
              </a:spcBef>
              <a:defRPr sz="1200"/>
            </a:pPr>
            <a:r>
              <a:rPr lang="en-US" sz="1400" dirty="0"/>
              <a:t>Medical and device manufacturers and distributors</a:t>
            </a:r>
          </a:p>
        </p:txBody>
      </p:sp>
    </p:spTree>
    <p:extLst>
      <p:ext uri="{BB962C8B-B14F-4D97-AF65-F5344CB8AC3E}">
        <p14:creationId xmlns:p14="http://schemas.microsoft.com/office/powerpoint/2010/main" val="4160587287"/>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Title 1"/>
          <p:cNvSpPr txBox="1">
            <a:spLocks noGrp="1"/>
          </p:cNvSpPr>
          <p:nvPr>
            <p:ph type="title"/>
          </p:nvPr>
        </p:nvSpPr>
        <p:spPr>
          <a:xfrm>
            <a:off x="471488" y="273845"/>
            <a:ext cx="5915025" cy="742155"/>
          </a:xfrm>
          <a:prstGeom prst="rect">
            <a:avLst/>
          </a:prstGeom>
        </p:spPr>
        <p:txBody>
          <a:bodyPr>
            <a:normAutofit fontScale="90000"/>
          </a:bodyPr>
          <a:lstStyle/>
          <a:p>
            <a:r>
              <a:rPr lang="en-US" dirty="0"/>
              <a:t>Additional Member Types Continued:</a:t>
            </a:r>
            <a:endParaRPr dirty="0"/>
          </a:p>
        </p:txBody>
      </p:sp>
      <p:sp>
        <p:nvSpPr>
          <p:cNvPr id="414" name="Content Placeholder 2"/>
          <p:cNvSpPr txBox="1">
            <a:spLocks noGrp="1"/>
          </p:cNvSpPr>
          <p:nvPr>
            <p:ph type="body" sz="half" idx="1"/>
          </p:nvPr>
        </p:nvSpPr>
        <p:spPr>
          <a:xfrm>
            <a:off x="170963" y="906585"/>
            <a:ext cx="6233745" cy="4136409"/>
          </a:xfrm>
          <a:prstGeom prst="rect">
            <a:avLst/>
          </a:prstGeom>
        </p:spPr>
        <p:txBody>
          <a:bodyPr>
            <a:noAutofit/>
          </a:bodyPr>
          <a:lstStyle/>
          <a:p>
            <a:pPr>
              <a:lnSpc>
                <a:spcPct val="120000"/>
              </a:lnSpc>
              <a:spcBef>
                <a:spcPts val="0"/>
              </a:spcBef>
              <a:defRPr sz="1200"/>
            </a:pPr>
            <a:r>
              <a:rPr lang="en-US" sz="1400" dirty="0"/>
              <a:t>Non-governmental organizations (e.g., American Red Cross, voluntary organizations active in disasters, amateur radio operators, etc.)</a:t>
            </a:r>
          </a:p>
          <a:p>
            <a:pPr>
              <a:lnSpc>
                <a:spcPct val="120000"/>
              </a:lnSpc>
              <a:spcBef>
                <a:spcPts val="0"/>
              </a:spcBef>
              <a:defRPr sz="1200"/>
            </a:pPr>
            <a:r>
              <a:rPr lang="en-US" sz="1400" dirty="0"/>
              <a:t>Outpatient health care deliver (e.g., ambulatory care, clinics, community and tribal health centers, Federally Qualified Health Centers (FQHCs), urgent care centers, freestanding emergency rooms, stand-alone surgery centers)</a:t>
            </a:r>
          </a:p>
          <a:p>
            <a:pPr>
              <a:lnSpc>
                <a:spcPct val="120000"/>
              </a:lnSpc>
              <a:spcBef>
                <a:spcPts val="0"/>
              </a:spcBef>
              <a:defRPr sz="1200"/>
            </a:pPr>
            <a:r>
              <a:rPr lang="en-US" sz="1400" dirty="0"/>
              <a:t>Primary Care Providers, including pediatric and women’s health care providers</a:t>
            </a:r>
          </a:p>
          <a:p>
            <a:pPr>
              <a:lnSpc>
                <a:spcPct val="120000"/>
              </a:lnSpc>
              <a:spcBef>
                <a:spcPts val="0"/>
              </a:spcBef>
              <a:defRPr sz="1200"/>
            </a:pPr>
            <a:r>
              <a:rPr lang="en-US" sz="1400" dirty="0"/>
              <a:t>Schools and universities, including academic medical centers</a:t>
            </a:r>
          </a:p>
          <a:p>
            <a:pPr>
              <a:lnSpc>
                <a:spcPct val="120000"/>
              </a:lnSpc>
              <a:spcBef>
                <a:spcPts val="0"/>
              </a:spcBef>
              <a:defRPr sz="1200"/>
            </a:pPr>
            <a:r>
              <a:rPr lang="en-US" sz="1400" dirty="0"/>
              <a:t>Skilled nursing, nursing, and long-term care facilities</a:t>
            </a:r>
          </a:p>
          <a:p>
            <a:pPr>
              <a:lnSpc>
                <a:spcPct val="120000"/>
              </a:lnSpc>
              <a:spcBef>
                <a:spcPts val="0"/>
              </a:spcBef>
              <a:defRPr sz="1200"/>
            </a:pPr>
            <a:r>
              <a:rPr lang="en-US" sz="1400" dirty="0"/>
              <a:t>Support service providers (e.g., clinical laboratories, pharmacies, radiology, blood banks, poison control centers)</a:t>
            </a:r>
          </a:p>
          <a:p>
            <a:pPr>
              <a:lnSpc>
                <a:spcPct val="120000"/>
              </a:lnSpc>
              <a:spcBef>
                <a:spcPts val="0"/>
              </a:spcBef>
              <a:defRPr sz="1200"/>
            </a:pPr>
            <a:r>
              <a:rPr lang="en-US" sz="1400" dirty="0"/>
              <a:t>Other (e.g., childcare services, dental clinics, social work services, faith-based organizations)</a:t>
            </a:r>
          </a:p>
          <a:p>
            <a:pPr>
              <a:lnSpc>
                <a:spcPct val="120000"/>
              </a:lnSpc>
              <a:spcBef>
                <a:spcPts val="0"/>
              </a:spcBef>
              <a:defRPr sz="1200"/>
            </a:pPr>
            <a:endParaRPr lang="en-US" sz="1400" dirty="0"/>
          </a:p>
        </p:txBody>
      </p:sp>
    </p:spTree>
    <p:extLst>
      <p:ext uri="{BB962C8B-B14F-4D97-AF65-F5344CB8AC3E}">
        <p14:creationId xmlns:p14="http://schemas.microsoft.com/office/powerpoint/2010/main" val="731037035"/>
      </p:ext>
    </p:extLst>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7E5B91-9821-481C-9E0F-411FC516E49E}"/>
              </a:ext>
            </a:extLst>
          </p:cNvPr>
          <p:cNvSpPr>
            <a:spLocks noGrp="1"/>
          </p:cNvSpPr>
          <p:nvPr>
            <p:ph type="title"/>
          </p:nvPr>
        </p:nvSpPr>
        <p:spPr>
          <a:xfrm>
            <a:off x="258577" y="99705"/>
            <a:ext cx="6447023" cy="994172"/>
          </a:xfrm>
        </p:spPr>
        <p:txBody>
          <a:bodyPr>
            <a:normAutofit/>
          </a:bodyPr>
          <a:lstStyle/>
          <a:p>
            <a:r>
              <a:rPr lang="en-US" sz="2800" b="1" dirty="0"/>
              <a:t>Collaborating State Agencies often in HCCs:</a:t>
            </a:r>
          </a:p>
        </p:txBody>
      </p:sp>
      <p:sp>
        <p:nvSpPr>
          <p:cNvPr id="3" name="Text Placeholder 2">
            <a:extLst>
              <a:ext uri="{FF2B5EF4-FFF2-40B4-BE49-F238E27FC236}">
                <a16:creationId xmlns:a16="http://schemas.microsoft.com/office/drawing/2014/main" id="{8CF903D1-C4F8-4542-BBFF-CEF96D3B3A3C}"/>
              </a:ext>
            </a:extLst>
          </p:cNvPr>
          <p:cNvSpPr>
            <a:spLocks noGrp="1"/>
          </p:cNvSpPr>
          <p:nvPr>
            <p:ph type="body" sz="half" idx="1"/>
          </p:nvPr>
        </p:nvSpPr>
        <p:spPr>
          <a:xfrm>
            <a:off x="395322" y="1098769"/>
            <a:ext cx="6067356" cy="3704577"/>
          </a:xfrm>
        </p:spPr>
        <p:txBody>
          <a:bodyPr>
            <a:normAutofit fontScale="92500" lnSpcReduction="20000"/>
          </a:bodyPr>
          <a:lstStyle/>
          <a:p>
            <a:pPr marL="0" indent="0">
              <a:buNone/>
            </a:pPr>
            <a:r>
              <a:rPr lang="en-US" b="1" dirty="0">
                <a:solidFill>
                  <a:srgbClr val="FF0000"/>
                </a:solidFill>
              </a:rPr>
              <a:t>	Kansas Department of Health &amp; Environment</a:t>
            </a:r>
          </a:p>
          <a:p>
            <a:pPr marL="0" indent="0">
              <a:buNone/>
            </a:pPr>
            <a:endParaRPr lang="en-US" dirty="0"/>
          </a:p>
          <a:p>
            <a:pPr marL="0" indent="0">
              <a:buNone/>
            </a:pPr>
            <a:r>
              <a:rPr lang="en-US" dirty="0"/>
              <a:t>	Kansas Homeland Security</a:t>
            </a:r>
          </a:p>
          <a:p>
            <a:endParaRPr lang="en-US" dirty="0"/>
          </a:p>
          <a:p>
            <a:pPr marL="0" indent="0">
              <a:buNone/>
            </a:pPr>
            <a:r>
              <a:rPr lang="en-US" dirty="0"/>
              <a:t>	</a:t>
            </a:r>
            <a:r>
              <a:rPr lang="en-US" b="1" dirty="0">
                <a:solidFill>
                  <a:srgbClr val="FF0000"/>
                </a:solidFill>
              </a:rPr>
              <a:t>Kansas Hospital Association</a:t>
            </a:r>
          </a:p>
          <a:p>
            <a:pPr marL="0" indent="0">
              <a:buNone/>
            </a:pPr>
            <a:r>
              <a:rPr lang="en-US" dirty="0"/>
              <a:t>             </a:t>
            </a:r>
          </a:p>
          <a:p>
            <a:pPr marL="0" indent="0">
              <a:buNone/>
            </a:pPr>
            <a:r>
              <a:rPr lang="en-US" dirty="0"/>
              <a:t>             Kansas National Guard</a:t>
            </a:r>
          </a:p>
          <a:p>
            <a:pPr marL="0" indent="0">
              <a:buNone/>
            </a:pPr>
            <a:endParaRPr lang="en-US" dirty="0"/>
          </a:p>
          <a:p>
            <a:pPr marL="0" indent="0">
              <a:buNone/>
            </a:pPr>
            <a:r>
              <a:rPr lang="en-US" dirty="0"/>
              <a:t>	Kansas </a:t>
            </a:r>
            <a:r>
              <a:rPr lang="en-US" b="0" i="0" dirty="0">
                <a:effectLst/>
              </a:rPr>
              <a:t>Department for Aging and Disability 	Services (KDADS)</a:t>
            </a:r>
          </a:p>
          <a:p>
            <a:pPr marL="0" indent="0">
              <a:buNone/>
            </a:pPr>
            <a:endParaRPr lang="en-US" dirty="0"/>
          </a:p>
          <a:p>
            <a:pPr marL="0" indent="0">
              <a:buNone/>
            </a:pPr>
            <a:r>
              <a:rPr lang="en-US" b="0" i="0" dirty="0">
                <a:effectLst/>
              </a:rPr>
              <a:t>	</a:t>
            </a:r>
            <a:r>
              <a:rPr lang="en-US" b="1" i="0" dirty="0">
                <a:solidFill>
                  <a:srgbClr val="FF0000"/>
                </a:solidFill>
                <a:effectLst/>
              </a:rPr>
              <a:t>FEMA (Kansas Office)</a:t>
            </a:r>
          </a:p>
          <a:p>
            <a:pPr marL="0" indent="0">
              <a:buNone/>
            </a:pPr>
            <a:endParaRPr lang="en-US" dirty="0"/>
          </a:p>
          <a:p>
            <a:pPr marL="0" indent="0">
              <a:buNone/>
            </a:pPr>
            <a:endParaRPr lang="en-US" dirty="0"/>
          </a:p>
        </p:txBody>
      </p:sp>
      <p:pic>
        <p:nvPicPr>
          <p:cNvPr id="3074" name="Picture 2">
            <a:extLst>
              <a:ext uri="{FF2B5EF4-FFF2-40B4-BE49-F238E27FC236}">
                <a16:creationId xmlns:a16="http://schemas.microsoft.com/office/drawing/2014/main" id="{C3A9C840-5475-4D4E-A16A-A8F787ED06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4" y="1631177"/>
            <a:ext cx="624032" cy="59907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KSNG Logo">
            <a:extLst>
              <a:ext uri="{FF2B5EF4-FFF2-40B4-BE49-F238E27FC236}">
                <a16:creationId xmlns:a16="http://schemas.microsoft.com/office/drawing/2014/main" id="{D355C8BA-2C37-41EB-80F4-A41FC72D6C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305" y="2828335"/>
            <a:ext cx="624032" cy="528724"/>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Kansas Department of Health and Environment">
            <a:extLst>
              <a:ext uri="{FF2B5EF4-FFF2-40B4-BE49-F238E27FC236}">
                <a16:creationId xmlns:a16="http://schemas.microsoft.com/office/drawing/2014/main" id="{055FAFBE-4093-419D-A91E-12E067D9D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034" y="916641"/>
            <a:ext cx="582575" cy="582575"/>
          </a:xfrm>
          <a:prstGeom prst="rect">
            <a:avLst/>
          </a:prstGeom>
          <a:noFill/>
          <a:extLst>
            <a:ext uri="{909E8E84-426E-40DD-AFC4-6F175D3DCCD1}">
              <a14:hiddenFill xmlns:a14="http://schemas.microsoft.com/office/drawing/2010/main">
                <a:solidFill>
                  <a:srgbClr val="FFFFFF"/>
                </a:solidFill>
              </a14:hiddenFill>
            </a:ext>
          </a:extLst>
        </p:spPr>
      </p:pic>
      <p:pic>
        <p:nvPicPr>
          <p:cNvPr id="3086" name="Picture 14" descr="KDADS Commission on Aging">
            <a:extLst>
              <a:ext uri="{FF2B5EF4-FFF2-40B4-BE49-F238E27FC236}">
                <a16:creationId xmlns:a16="http://schemas.microsoft.com/office/drawing/2014/main" id="{46E9CA6A-7C00-4220-A4F3-958A6E0F911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4716" r="75111" b="41205"/>
          <a:stretch/>
        </p:blipFill>
        <p:spPr bwMode="auto">
          <a:xfrm>
            <a:off x="258577" y="3518332"/>
            <a:ext cx="624032" cy="499709"/>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16" descr="FEMA Logo">
            <a:extLst>
              <a:ext uri="{FF2B5EF4-FFF2-40B4-BE49-F238E27FC236}">
                <a16:creationId xmlns:a16="http://schemas.microsoft.com/office/drawing/2014/main" id="{6EFDC131-9BEF-4EE5-852F-1A1E7D0BB8F1}"/>
              </a:ext>
            </a:extLst>
          </p:cNvPr>
          <p:cNvSpPr>
            <a:spLocks noChangeAspect="1" noChangeArrowheads="1"/>
          </p:cNvSpPr>
          <p:nvPr/>
        </p:nvSpPr>
        <p:spPr bwMode="auto">
          <a:xfrm>
            <a:off x="3276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094" name="Picture 22" descr="FEMA Federal Emergency Management Agency | Facebook">
            <a:extLst>
              <a:ext uri="{FF2B5EF4-FFF2-40B4-BE49-F238E27FC236}">
                <a16:creationId xmlns:a16="http://schemas.microsoft.com/office/drawing/2014/main" id="{53D726F8-6F4F-4D0C-92B6-02CB46D090F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8577" y="4179314"/>
            <a:ext cx="624032" cy="624032"/>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a:extLst>
              <a:ext uri="{FF2B5EF4-FFF2-40B4-BE49-F238E27FC236}">
                <a16:creationId xmlns:a16="http://schemas.microsoft.com/office/drawing/2014/main" id="{58E59A1F-4619-4139-A3C5-B00886FEC284}"/>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r="54009"/>
          <a:stretch/>
        </p:blipFill>
        <p:spPr bwMode="auto">
          <a:xfrm>
            <a:off x="279306" y="2362208"/>
            <a:ext cx="695056" cy="380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941837"/>
      </p:ext>
    </p:extLst>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8580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ire engine parked inside a fire station">
            <a:extLst>
              <a:ext uri="{FF2B5EF4-FFF2-40B4-BE49-F238E27FC236}">
                <a16:creationId xmlns:a16="http://schemas.microsoft.com/office/drawing/2014/main" id="{733A0D83-4C95-488C-B54A-B8F07D04287E}"/>
              </a:ext>
            </a:extLst>
          </p:cNvPr>
          <p:cNvPicPr>
            <a:picLocks noChangeAspect="1"/>
          </p:cNvPicPr>
          <p:nvPr/>
        </p:nvPicPr>
        <p:blipFill rotWithShape="1">
          <a:blip r:embed="rId3"/>
          <a:srcRect l="11825" r="24896"/>
          <a:stretch/>
        </p:blipFill>
        <p:spPr>
          <a:xfrm>
            <a:off x="1981962" y="10"/>
            <a:ext cx="4876038" cy="5143490"/>
          </a:xfrm>
          <a:prstGeom prst="rect">
            <a:avLst/>
          </a:prstGeom>
        </p:spPr>
      </p:pic>
      <p:sp>
        <p:nvSpPr>
          <p:cNvPr id="11" name="Rectangle 10">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488088" cy="51435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365831" y="505778"/>
            <a:ext cx="54864" cy="3086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0887" y="1832610"/>
            <a:ext cx="1856803" cy="6858"/>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9FE05728-5094-4C53-8857-461A3E648921}"/>
              </a:ext>
            </a:extLst>
          </p:cNvPr>
          <p:cNvSpPr/>
          <p:nvPr/>
        </p:nvSpPr>
        <p:spPr>
          <a:xfrm>
            <a:off x="238958" y="1783645"/>
            <a:ext cx="2052686" cy="896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CD273E2-E28D-4761-A80F-C2E9D4E8DD18}"/>
              </a:ext>
            </a:extLst>
          </p:cNvPr>
          <p:cNvSpPr txBox="1"/>
          <p:nvPr/>
        </p:nvSpPr>
        <p:spPr>
          <a:xfrm>
            <a:off x="144446" y="1178072"/>
            <a:ext cx="5217775" cy="3892640"/>
          </a:xfrm>
          <a:prstGeom prst="rect">
            <a:avLst/>
          </a:prstGeom>
        </p:spPr>
        <p:txBody>
          <a:bodyPr vert="horz" lIns="91440" tIns="45720" rIns="91440" bIns="45720" rtlCol="0" anchor="t">
            <a:noAutofit/>
          </a:bodyPr>
          <a:lstStyle/>
          <a:p>
            <a:pPr indent="-228600" defTabSz="914400">
              <a:buFont typeface="Arial" panose="020B0604020202020204" pitchFamily="34" charset="0"/>
              <a:buChar char="•"/>
            </a:pPr>
            <a:r>
              <a:rPr lang="en-US" sz="1600" b="0" i="0" dirty="0">
                <a:effectLst/>
              </a:rPr>
              <a:t>ESF #1 - Transportation and Infrastructure</a:t>
            </a:r>
          </a:p>
          <a:p>
            <a:pPr indent="-228600" defTabSz="914400">
              <a:buFont typeface="Arial" panose="020B0604020202020204" pitchFamily="34" charset="0"/>
              <a:buChar char="•"/>
            </a:pPr>
            <a:r>
              <a:rPr lang="en-US" sz="1600" b="0" i="0" dirty="0">
                <a:effectLst/>
              </a:rPr>
              <a:t>ESF #2 - Communications</a:t>
            </a:r>
          </a:p>
          <a:p>
            <a:pPr indent="-228600" defTabSz="914400">
              <a:buFont typeface="Arial" panose="020B0604020202020204" pitchFamily="34" charset="0"/>
              <a:buChar char="•"/>
            </a:pPr>
            <a:r>
              <a:rPr lang="en-US" sz="1600" b="0" i="0" dirty="0">
                <a:effectLst/>
              </a:rPr>
              <a:t>ESF #3 - Public Works and Engineering</a:t>
            </a:r>
          </a:p>
          <a:p>
            <a:pPr indent="-228600" defTabSz="914400">
              <a:buFont typeface="Arial" panose="020B0604020202020204" pitchFamily="34" charset="0"/>
              <a:buChar char="•"/>
            </a:pPr>
            <a:r>
              <a:rPr lang="en-US" sz="1600" b="0" i="0" dirty="0">
                <a:effectLst/>
              </a:rPr>
              <a:t>ESF #4 - Fire Service</a:t>
            </a:r>
          </a:p>
          <a:p>
            <a:pPr indent="-228600" defTabSz="914400">
              <a:buFont typeface="Arial" panose="020B0604020202020204" pitchFamily="34" charset="0"/>
              <a:buChar char="•"/>
            </a:pPr>
            <a:r>
              <a:rPr lang="en-US" sz="1600" i="0" dirty="0">
                <a:effectLst/>
              </a:rPr>
              <a:t>ESF #5 - Emergency Management</a:t>
            </a:r>
          </a:p>
          <a:p>
            <a:pPr indent="-228600" defTabSz="914400">
              <a:buFont typeface="Arial" panose="020B0604020202020204" pitchFamily="34" charset="0"/>
              <a:buChar char="•"/>
            </a:pPr>
            <a:r>
              <a:rPr lang="en-US" sz="1600" b="0" i="0" dirty="0">
                <a:effectLst/>
              </a:rPr>
              <a:t>ESF #6 - Mass Care, Housing and Human Services</a:t>
            </a:r>
          </a:p>
          <a:p>
            <a:pPr indent="-228600" defTabSz="914400">
              <a:buFont typeface="Arial" panose="020B0604020202020204" pitchFamily="34" charset="0"/>
              <a:buChar char="•"/>
            </a:pPr>
            <a:r>
              <a:rPr lang="en-US" sz="1600" b="0" i="0" dirty="0">
                <a:effectLst/>
              </a:rPr>
              <a:t>ESF #7 - Resource Support</a:t>
            </a:r>
          </a:p>
          <a:p>
            <a:pPr indent="-228600" defTabSz="914400">
              <a:buFont typeface="Arial" panose="020B0604020202020204" pitchFamily="34" charset="0"/>
              <a:buChar char="•"/>
            </a:pPr>
            <a:r>
              <a:rPr lang="en-US" sz="1600" b="0" i="0" dirty="0">
                <a:effectLst/>
              </a:rPr>
              <a:t>ESF #8 - Health and Medical Services</a:t>
            </a:r>
          </a:p>
          <a:p>
            <a:pPr indent="-228600" defTabSz="914400">
              <a:buFont typeface="Arial" panose="020B0604020202020204" pitchFamily="34" charset="0"/>
              <a:buChar char="•"/>
            </a:pPr>
            <a:r>
              <a:rPr lang="en-US" sz="1600" b="0" i="0" dirty="0">
                <a:effectLst/>
              </a:rPr>
              <a:t>ESF #9 - Urban Search and Rescue</a:t>
            </a:r>
          </a:p>
          <a:p>
            <a:pPr indent="-228600" defTabSz="914400">
              <a:buFont typeface="Arial" panose="020B0604020202020204" pitchFamily="34" charset="0"/>
              <a:buChar char="•"/>
            </a:pPr>
            <a:r>
              <a:rPr lang="en-US" sz="1600" b="0" i="0" dirty="0">
                <a:effectLst/>
              </a:rPr>
              <a:t>ESF #10 - Oil and Hazardous Material Response</a:t>
            </a:r>
          </a:p>
          <a:p>
            <a:pPr indent="-228600" defTabSz="914400">
              <a:buFont typeface="Arial" panose="020B0604020202020204" pitchFamily="34" charset="0"/>
              <a:buChar char="•"/>
            </a:pPr>
            <a:r>
              <a:rPr lang="en-US" sz="1600" b="0" i="0" dirty="0">
                <a:effectLst/>
              </a:rPr>
              <a:t>ESF #11 - Agriculture and Natural Resources</a:t>
            </a:r>
          </a:p>
          <a:p>
            <a:pPr indent="-228600" defTabSz="914400">
              <a:buFont typeface="Arial" panose="020B0604020202020204" pitchFamily="34" charset="0"/>
              <a:buChar char="•"/>
            </a:pPr>
            <a:r>
              <a:rPr lang="en-US" sz="1600" b="0" i="0" dirty="0">
                <a:effectLst/>
              </a:rPr>
              <a:t>ESF #12 - Energy</a:t>
            </a:r>
          </a:p>
          <a:p>
            <a:pPr indent="-228600" defTabSz="914400">
              <a:buFont typeface="Arial" panose="020B0604020202020204" pitchFamily="34" charset="0"/>
              <a:buChar char="•"/>
            </a:pPr>
            <a:r>
              <a:rPr lang="en-US" sz="1600" b="0" i="0" dirty="0">
                <a:effectLst/>
              </a:rPr>
              <a:t>ESF #13 - Public Safety and Security</a:t>
            </a:r>
          </a:p>
          <a:p>
            <a:pPr indent="-228600" defTabSz="914400">
              <a:buFont typeface="Arial" panose="020B0604020202020204" pitchFamily="34" charset="0"/>
              <a:buChar char="•"/>
            </a:pPr>
            <a:r>
              <a:rPr lang="en-US" sz="1600" b="0" i="0" dirty="0">
                <a:effectLst/>
              </a:rPr>
              <a:t>ESF #14 - Recovery and Mitigation</a:t>
            </a:r>
          </a:p>
          <a:p>
            <a:pPr indent="-228600" defTabSz="914400">
              <a:buFont typeface="Arial" panose="020B0604020202020204" pitchFamily="34" charset="0"/>
              <a:buChar char="•"/>
            </a:pPr>
            <a:r>
              <a:rPr lang="en-US" sz="1600" b="0" i="0" dirty="0">
                <a:effectLst/>
              </a:rPr>
              <a:t>ESF #15 - External Affairs</a:t>
            </a:r>
          </a:p>
        </p:txBody>
      </p:sp>
      <p:sp>
        <p:nvSpPr>
          <p:cNvPr id="6" name="Rectangle 5">
            <a:extLst>
              <a:ext uri="{FF2B5EF4-FFF2-40B4-BE49-F238E27FC236}">
                <a16:creationId xmlns:a16="http://schemas.microsoft.com/office/drawing/2014/main" id="{6EFE0125-C7EF-49B0-B566-361A688FCE72}"/>
              </a:ext>
            </a:extLst>
          </p:cNvPr>
          <p:cNvSpPr/>
          <p:nvPr/>
        </p:nvSpPr>
        <p:spPr>
          <a:xfrm>
            <a:off x="240887" y="474133"/>
            <a:ext cx="401192" cy="21338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88CBB49-1FA1-4633-87F6-CAA20AD1055A}"/>
              </a:ext>
            </a:extLst>
          </p:cNvPr>
          <p:cNvSpPr>
            <a:spLocks noGrp="1"/>
          </p:cNvSpPr>
          <p:nvPr>
            <p:ph type="title"/>
          </p:nvPr>
        </p:nvSpPr>
        <p:spPr>
          <a:xfrm>
            <a:off x="172460" y="334538"/>
            <a:ext cx="1933956" cy="843534"/>
          </a:xfrm>
        </p:spPr>
        <p:txBody>
          <a:bodyPr vert="horz" lIns="91440" tIns="45720" rIns="91440" bIns="45720" rtlCol="0" anchor="b">
            <a:normAutofit/>
          </a:bodyPr>
          <a:lstStyle/>
          <a:p>
            <a:pPr defTabSz="914400"/>
            <a:r>
              <a:rPr lang="en-US" sz="1800" b="1" dirty="0">
                <a:effectLst>
                  <a:outerShdw blurRad="38100" dist="38100" dir="2700000" algn="tl">
                    <a:srgbClr val="000000">
                      <a:alpha val="43137"/>
                    </a:srgbClr>
                  </a:outerShdw>
                </a:effectLst>
              </a:rPr>
              <a:t>Emergency Support Functions involved in HCCs:</a:t>
            </a:r>
          </a:p>
        </p:txBody>
      </p:sp>
    </p:spTree>
    <p:extLst>
      <p:ext uri="{BB962C8B-B14F-4D97-AF65-F5344CB8AC3E}">
        <p14:creationId xmlns:p14="http://schemas.microsoft.com/office/powerpoint/2010/main" val="449707335"/>
      </p:ext>
    </p:extLst>
  </p:cSld>
  <p:clrMapOvr>
    <a:overrideClrMapping bg1="lt1" tx1="dk1" bg2="lt2" tx2="dk2" accent1="accent1" accent2="accent2" accent3="accent3" accent4="accent4" accent5="accent5" accent6="accent6" hlink="hlink" folHlink="folHlink"/>
  </p:clrMapOvr>
  <p:transition spd="slow">
    <p:push dir="u"/>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888150" y="3631644"/>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04" name="Group 204"/>
          <p:cNvGrpSpPr>
            <a:grpSpLocks/>
          </p:cNvGrpSpPr>
          <p:nvPr/>
        </p:nvGrpSpPr>
        <p:grpSpPr bwMode="auto">
          <a:xfrm rot="20211964" flipH="1">
            <a:off x="451154" y="30752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32" name="Group 204"/>
          <p:cNvGrpSpPr>
            <a:grpSpLocks/>
          </p:cNvGrpSpPr>
          <p:nvPr/>
        </p:nvGrpSpPr>
        <p:grpSpPr bwMode="auto">
          <a:xfrm rot="2483591">
            <a:off x="4208040" y="36492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2" name="Group 204"/>
          <p:cNvGrpSpPr>
            <a:grpSpLocks/>
          </p:cNvGrpSpPr>
          <p:nvPr/>
        </p:nvGrpSpPr>
        <p:grpSpPr bwMode="auto">
          <a:xfrm rot="20539023">
            <a:off x="5447677" y="4084641"/>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 name="Group 204"/>
          <p:cNvGrpSpPr>
            <a:grpSpLocks/>
          </p:cNvGrpSpPr>
          <p:nvPr/>
        </p:nvGrpSpPr>
        <p:grpSpPr bwMode="auto">
          <a:xfrm rot="710296">
            <a:off x="4866472" y="2569797"/>
            <a:ext cx="1171575" cy="853700"/>
            <a:chOff x="3658" y="852"/>
            <a:chExt cx="1986" cy="1447"/>
          </a:xfrm>
          <a:effectLst/>
        </p:grpSpPr>
        <p:sp>
          <p:nvSpPr>
            <p:cNvPr id="58" name="Freeform 5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 name="Freeform 5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 name="Freeform 5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 name="Freeform 6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 name="Freeform 6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 name="Freeform 6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 name="Freeform 6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 name="Freeform 6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6" name="Freeform 6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 name="Freeform 6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8" name="Freeform 6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 name="Freeform 6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 name="Freeform 6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1" name="Freeform 7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2" name="Freeform 7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3" name="Freeform 7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4" name="Freeform 7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5" name="Freeform 7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6" name="Freeform 7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77" name="Group 224"/>
          <p:cNvGrpSpPr>
            <a:grpSpLocks/>
          </p:cNvGrpSpPr>
          <p:nvPr/>
        </p:nvGrpSpPr>
        <p:grpSpPr bwMode="auto">
          <a:xfrm rot="20667446">
            <a:off x="5884823" y="3124865"/>
            <a:ext cx="781640" cy="687009"/>
            <a:chOff x="2231" y="1596"/>
            <a:chExt cx="1324" cy="1163"/>
          </a:xfrm>
          <a:effectLst/>
        </p:grpSpPr>
        <p:sp>
          <p:nvSpPr>
            <p:cNvPr id="78" name="Freeform 7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9" name="Freeform 7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 name="Freeform 7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 name="Freeform 8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 name="Freeform 8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 name="Freeform 8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 name="Freeform 8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 name="Freeform 8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 name="Freeform 8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 name="Freeform 8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 name="Freeform 8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9" name="Group 204"/>
          <p:cNvGrpSpPr>
            <a:grpSpLocks/>
          </p:cNvGrpSpPr>
          <p:nvPr/>
        </p:nvGrpSpPr>
        <p:grpSpPr bwMode="auto">
          <a:xfrm rot="710296">
            <a:off x="1677189" y="1125875"/>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64" name="Group 204"/>
          <p:cNvGrpSpPr>
            <a:grpSpLocks/>
          </p:cNvGrpSpPr>
          <p:nvPr/>
        </p:nvGrpSpPr>
        <p:grpSpPr bwMode="auto">
          <a:xfrm rot="1505432">
            <a:off x="1254434" y="220521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84" name="Group 204"/>
          <p:cNvGrpSpPr>
            <a:grpSpLocks/>
          </p:cNvGrpSpPr>
          <p:nvPr/>
        </p:nvGrpSpPr>
        <p:grpSpPr bwMode="auto">
          <a:xfrm rot="3372862">
            <a:off x="238416" y="1330646"/>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24" name="Group 204"/>
          <p:cNvGrpSpPr>
            <a:grpSpLocks/>
          </p:cNvGrpSpPr>
          <p:nvPr/>
        </p:nvGrpSpPr>
        <p:grpSpPr bwMode="auto">
          <a:xfrm rot="20083902">
            <a:off x="5278656" y="974442"/>
            <a:ext cx="1171575" cy="853700"/>
            <a:chOff x="3658" y="852"/>
            <a:chExt cx="1986" cy="1447"/>
          </a:xfrm>
          <a:effectLst/>
        </p:grpSpPr>
        <p:sp>
          <p:nvSpPr>
            <p:cNvPr id="225" name="Freeform 2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6" name="Freeform 2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7" name="Freeform 2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8" name="Freeform 2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9" name="Freeform 2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0" name="Freeform 2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1" name="Freeform 2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2" name="Freeform 2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3" name="Freeform 2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4" name="Freeform 2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5" name="Freeform 2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6" name="Freeform 2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7" name="Freeform 2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8" name="Freeform 2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9" name="Freeform 2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0" name="Freeform 2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1" name="Freeform 2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2" name="Freeform 2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3" name="Freeform 2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sp>
        <p:nvSpPr>
          <p:cNvPr id="245" name="Title 1">
            <a:extLst>
              <a:ext uri="{FF2B5EF4-FFF2-40B4-BE49-F238E27FC236}">
                <a16:creationId xmlns:a16="http://schemas.microsoft.com/office/drawing/2014/main" id="{E8E91D9F-DEAD-4C32-8FFD-C2E2832DCBEE}"/>
              </a:ext>
            </a:extLst>
          </p:cNvPr>
          <p:cNvSpPr txBox="1">
            <a:spLocks/>
          </p:cNvSpPr>
          <p:nvPr/>
        </p:nvSpPr>
        <p:spPr>
          <a:xfrm>
            <a:off x="109415" y="195199"/>
            <a:ext cx="6611815" cy="655777"/>
          </a:xfrm>
          <a:prstGeom prst="rect">
            <a:avLst/>
          </a:prstGeom>
        </p:spPr>
        <p:txBody>
          <a:bodyPr vert="horz" lIns="91440" tIns="45720" rIns="91440" bIns="45720" rtlCol="0" anchor="b">
            <a:noAutofit/>
          </a:bodyPr>
          <a:lstStyle>
            <a:lvl1pPr algn="ctr" defTabSz="685800" rtl="0" eaLnBrk="1" latinLnBrk="0" hangingPunct="1">
              <a:lnSpc>
                <a:spcPct val="90000"/>
              </a:lnSpc>
              <a:spcBef>
                <a:spcPct val="0"/>
              </a:spcBef>
              <a:buNone/>
              <a:defRPr sz="4500" kern="1200">
                <a:solidFill>
                  <a:schemeClr val="tx1"/>
                </a:solidFill>
                <a:latin typeface="+mj-lt"/>
                <a:ea typeface="+mj-ea"/>
                <a:cs typeface="+mj-cs"/>
              </a:defRPr>
            </a:lvl1pPr>
          </a:lstStyle>
          <a:p>
            <a:r>
              <a:rPr lang="en-US" sz="3400" dirty="0">
                <a:effectLst>
                  <a:outerShdw blurRad="38100" dist="38100" dir="2700000" algn="tl">
                    <a:srgbClr val="000000">
                      <a:alpha val="43137"/>
                    </a:srgbClr>
                  </a:outerShdw>
                </a:effectLst>
              </a:rPr>
              <a:t>HCCs accomplish their mission by…</a:t>
            </a:r>
          </a:p>
        </p:txBody>
      </p:sp>
      <p:sp>
        <p:nvSpPr>
          <p:cNvPr id="246" name="Text Placeholder 2">
            <a:extLst>
              <a:ext uri="{FF2B5EF4-FFF2-40B4-BE49-F238E27FC236}">
                <a16:creationId xmlns:a16="http://schemas.microsoft.com/office/drawing/2014/main" id="{72F9DBC5-6E87-40E5-A1CD-1846097D9434}"/>
              </a:ext>
            </a:extLst>
          </p:cNvPr>
          <p:cNvSpPr txBox="1">
            <a:spLocks/>
          </p:cNvSpPr>
          <p:nvPr/>
        </p:nvSpPr>
        <p:spPr>
          <a:xfrm>
            <a:off x="-13678" y="-41304"/>
            <a:ext cx="6858000" cy="5143500"/>
          </a:xfrm>
          <a:prstGeom prst="rect">
            <a:avLst/>
          </a:prstGeom>
          <a:gradFill>
            <a:gsLst>
              <a:gs pos="0">
                <a:schemeClr val="bg1">
                  <a:lumMod val="0"/>
                  <a:lumOff val="100000"/>
                  <a:alpha val="4000"/>
                </a:schemeClr>
              </a:gs>
              <a:gs pos="100000">
                <a:schemeClr val="bg1"/>
              </a:gs>
            </a:gsLst>
            <a:lin ang="5400000" scaled="1"/>
          </a:gradFill>
        </p:spPr>
        <p:txBody>
          <a:bodyPr vert="horz" lIns="91440" tIns="45720" rIns="91440" bIns="45720" rtlCol="0">
            <a:normAutofit/>
          </a:bodyPr>
          <a:lstStyle>
            <a:lvl1pPr marL="0" indent="0" algn="ctr" defTabSz="685800" rtl="0" eaLnBrk="1" latinLnBrk="0" hangingPunct="1">
              <a:lnSpc>
                <a:spcPct val="90000"/>
              </a:lnSpc>
              <a:spcBef>
                <a:spcPts val="750"/>
              </a:spcBef>
              <a:buFont typeface="Arial" panose="020B0604020202020204" pitchFamily="34" charset="0"/>
              <a:buNone/>
              <a:defRPr sz="1800" kern="1200">
                <a:solidFill>
                  <a:schemeClr val="tx1"/>
                </a:solidFill>
                <a:latin typeface="+mn-lt"/>
                <a:ea typeface="+mn-ea"/>
                <a:cs typeface="+mn-cs"/>
              </a:defRPr>
            </a:lvl1pPr>
            <a:lvl2pPr marL="342900" indent="0" algn="ctr" defTabSz="685800" rtl="0" eaLnBrk="1" latinLnBrk="0" hangingPunct="1">
              <a:lnSpc>
                <a:spcPct val="90000"/>
              </a:lnSpc>
              <a:spcBef>
                <a:spcPts val="375"/>
              </a:spcBef>
              <a:buFont typeface="Arial" panose="020B0604020202020204" pitchFamily="34" charset="0"/>
              <a:buNone/>
              <a:defRPr sz="1500" kern="1200">
                <a:solidFill>
                  <a:schemeClr val="tx1"/>
                </a:solidFill>
                <a:latin typeface="+mn-lt"/>
                <a:ea typeface="+mn-ea"/>
                <a:cs typeface="+mn-cs"/>
              </a:defRPr>
            </a:lvl2pPr>
            <a:lvl3pPr marL="685800" indent="0" algn="ctr" defTabSz="685800"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3pPr>
            <a:lvl4pPr marL="10287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4pPr>
            <a:lvl5pPr marL="13716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5pPr>
            <a:lvl6pPr marL="17145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6pPr>
            <a:lvl7pPr marL="20574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7pPr>
            <a:lvl8pPr marL="24003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8pPr>
            <a:lvl9pPr marL="27432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9pPr>
          </a:lstStyle>
          <a:p>
            <a:pPr defTabSz="678941">
              <a:lnSpc>
                <a:spcPct val="80000"/>
              </a:lnSpc>
              <a:spcBef>
                <a:spcPts val="225"/>
              </a:spcBef>
              <a:defRPr sz="1287"/>
            </a:pPr>
            <a:r>
              <a:rPr lang="en-US" sz="1287" dirty="0"/>
              <a:t>  </a:t>
            </a:r>
          </a:p>
          <a:p>
            <a:pPr defTabSz="678941">
              <a:lnSpc>
                <a:spcPct val="120000"/>
              </a:lnSpc>
              <a:spcBef>
                <a:spcPts val="0"/>
              </a:spcBef>
              <a:defRPr sz="1287"/>
            </a:pPr>
            <a:endParaRPr lang="en-US" sz="2000" dirty="0"/>
          </a:p>
          <a:p>
            <a:pPr defTabSz="678941">
              <a:lnSpc>
                <a:spcPct val="120000"/>
              </a:lnSpc>
              <a:spcBef>
                <a:spcPts val="0"/>
              </a:spcBef>
              <a:defRPr sz="1287"/>
            </a:pPr>
            <a:endParaRPr lang="en-US" sz="2000" dirty="0"/>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(1) Promoting strong relationships and partnerships </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(2) Facilitating communication for improved situational 	awareness </a:t>
            </a:r>
          </a:p>
          <a:p>
            <a:pPr defTabSz="678941">
              <a:lnSpc>
                <a:spcPct val="120000"/>
              </a:lnSpc>
              <a:spcBef>
                <a:spcPts val="0"/>
              </a:spcBef>
              <a:defRPr sz="1287"/>
            </a:pPr>
            <a:r>
              <a:rPr lang="en-US" sz="2000" b="1" dirty="0">
                <a:solidFill>
                  <a:srgbClr val="FF0000"/>
                </a:solidFill>
                <a:effectLst>
                  <a:outerShdw blurRad="38100" dist="38100" dir="2700000" algn="tl">
                    <a:srgbClr val="000000">
                      <a:alpha val="43137"/>
                    </a:srgbClr>
                  </a:outerShdw>
                </a:effectLst>
              </a:rPr>
              <a:t>(3) Identifying hazards and risks </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(4) Prioritizing and addressing gaps through:  </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	 - multi-agency planning </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	 - training </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	</a:t>
            </a:r>
            <a:r>
              <a:rPr lang="en-US" sz="2000" b="1" dirty="0">
                <a:solidFill>
                  <a:srgbClr val="FF0000"/>
                </a:solidFill>
                <a:effectLst>
                  <a:outerShdw blurRad="38100" dist="38100" dir="2700000" algn="tl">
                    <a:srgbClr val="000000">
                      <a:alpha val="43137"/>
                    </a:srgbClr>
                  </a:outerShdw>
                </a:effectLst>
              </a:rPr>
              <a:t> - exercising</a:t>
            </a:r>
          </a:p>
          <a:p>
            <a:pPr defTabSz="678941">
              <a:lnSpc>
                <a:spcPct val="120000"/>
              </a:lnSpc>
              <a:spcBef>
                <a:spcPts val="0"/>
              </a:spcBef>
              <a:defRPr sz="1287"/>
            </a:pPr>
            <a:r>
              <a:rPr lang="en-US" sz="2000" dirty="0">
                <a:solidFill>
                  <a:schemeClr val="bg1"/>
                </a:solidFill>
                <a:effectLst>
                  <a:outerShdw blurRad="38100" dist="38100" dir="2700000" algn="tl">
                    <a:srgbClr val="000000">
                      <a:alpha val="43137"/>
                    </a:srgbClr>
                  </a:outerShdw>
                </a:effectLst>
              </a:rPr>
              <a:t>	 - resource coordination and management</a:t>
            </a:r>
          </a:p>
          <a:p>
            <a:endParaRPr lang="en-US" dirty="0"/>
          </a:p>
        </p:txBody>
      </p:sp>
    </p:spTree>
    <p:extLst>
      <p:ext uri="{BB962C8B-B14F-4D97-AF65-F5344CB8AC3E}">
        <p14:creationId xmlns:p14="http://schemas.microsoft.com/office/powerpoint/2010/main" val="16282970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par>
                                <p:cTn id="57" presetID="2" presetClass="entr" presetSubtype="4" fill="hold" nodeType="with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par>
                                <p:cTn id="61" presetID="32" presetClass="emph" presetSubtype="0" fill="hold" nodeType="withEffect">
                                  <p:stCondLst>
                                    <p:cond delay="200"/>
                                  </p:stCondLst>
                                  <p:childTnLst>
                                    <p:animRot by="120000">
                                      <p:cBhvr>
                                        <p:cTn id="62" dur="75" fill="hold">
                                          <p:stCondLst>
                                            <p:cond delay="0"/>
                                          </p:stCondLst>
                                        </p:cTn>
                                        <p:tgtEl>
                                          <p:spTgt spid="77"/>
                                        </p:tgtEl>
                                        <p:attrNameLst>
                                          <p:attrName>r</p:attrName>
                                        </p:attrNameLst>
                                      </p:cBhvr>
                                    </p:animRot>
                                    <p:animRot by="-240000">
                                      <p:cBhvr>
                                        <p:cTn id="63" dur="150" fill="hold">
                                          <p:stCondLst>
                                            <p:cond delay="150"/>
                                          </p:stCondLst>
                                        </p:cTn>
                                        <p:tgtEl>
                                          <p:spTgt spid="77"/>
                                        </p:tgtEl>
                                        <p:attrNameLst>
                                          <p:attrName>r</p:attrName>
                                        </p:attrNameLst>
                                      </p:cBhvr>
                                    </p:animRot>
                                    <p:animRot by="240000">
                                      <p:cBhvr>
                                        <p:cTn id="64" dur="150" fill="hold">
                                          <p:stCondLst>
                                            <p:cond delay="300"/>
                                          </p:stCondLst>
                                        </p:cTn>
                                        <p:tgtEl>
                                          <p:spTgt spid="77"/>
                                        </p:tgtEl>
                                        <p:attrNameLst>
                                          <p:attrName>r</p:attrName>
                                        </p:attrNameLst>
                                      </p:cBhvr>
                                    </p:animRot>
                                    <p:animRot by="-240000">
                                      <p:cBhvr>
                                        <p:cTn id="65" dur="150" fill="hold">
                                          <p:stCondLst>
                                            <p:cond delay="450"/>
                                          </p:stCondLst>
                                        </p:cTn>
                                        <p:tgtEl>
                                          <p:spTgt spid="77"/>
                                        </p:tgtEl>
                                        <p:attrNameLst>
                                          <p:attrName>r</p:attrName>
                                        </p:attrNameLst>
                                      </p:cBhvr>
                                    </p:animRot>
                                    <p:animRot by="120000">
                                      <p:cBhvr>
                                        <p:cTn id="66" dur="150" fill="hold">
                                          <p:stCondLst>
                                            <p:cond delay="600"/>
                                          </p:stCondLst>
                                        </p:cTn>
                                        <p:tgtEl>
                                          <p:spTgt spid="77"/>
                                        </p:tgtEl>
                                        <p:attrNameLst>
                                          <p:attrName>r</p:attrName>
                                        </p:attrNameLst>
                                      </p:cBhvr>
                                    </p:animRot>
                                  </p:childTnLst>
                                </p:cTn>
                              </p:par>
                            </p:childTnLst>
                          </p:cTn>
                        </p:par>
                        <p:par>
                          <p:cTn id="67" fill="hold">
                            <p:stCondLst>
                              <p:cond delay="3050"/>
                            </p:stCondLst>
                            <p:childTnLst>
                              <p:par>
                                <p:cTn id="68" presetID="2" presetClass="entr" presetSubtype="1" fill="hold" nodeType="afterEffect">
                                  <p:stCondLst>
                                    <p:cond delay="0"/>
                                  </p:stCondLst>
                                  <p:childTnLst>
                                    <p:set>
                                      <p:cBhvr>
                                        <p:cTn id="69" dur="1" fill="hold">
                                          <p:stCondLst>
                                            <p:cond delay="0"/>
                                          </p:stCondLst>
                                        </p:cTn>
                                        <p:tgtEl>
                                          <p:spTgt spid="204"/>
                                        </p:tgtEl>
                                        <p:attrNameLst>
                                          <p:attrName>style.visibility</p:attrName>
                                        </p:attrNameLst>
                                      </p:cBhvr>
                                      <p:to>
                                        <p:strVal val="visible"/>
                                      </p:to>
                                    </p:set>
                                    <p:anim calcmode="lin" valueType="num">
                                      <p:cBhvr additive="base">
                                        <p:cTn id="70" dur="500" fill="hold"/>
                                        <p:tgtEl>
                                          <p:spTgt spid="204"/>
                                        </p:tgtEl>
                                        <p:attrNameLst>
                                          <p:attrName>ppt_x</p:attrName>
                                        </p:attrNameLst>
                                      </p:cBhvr>
                                      <p:tavLst>
                                        <p:tav tm="0">
                                          <p:val>
                                            <p:strVal val="#ppt_x"/>
                                          </p:val>
                                        </p:tav>
                                        <p:tav tm="100000">
                                          <p:val>
                                            <p:strVal val="#ppt_x"/>
                                          </p:val>
                                        </p:tav>
                                      </p:tavLst>
                                    </p:anim>
                                    <p:anim calcmode="lin" valueType="num">
                                      <p:cBhvr additive="base">
                                        <p:cTn id="71" dur="500" fill="hold"/>
                                        <p:tgtEl>
                                          <p:spTgt spid="204"/>
                                        </p:tgtEl>
                                        <p:attrNameLst>
                                          <p:attrName>ppt_y</p:attrName>
                                        </p:attrNameLst>
                                      </p:cBhvr>
                                      <p:tavLst>
                                        <p:tav tm="0">
                                          <p:val>
                                            <p:strVal val="0-#ppt_h/2"/>
                                          </p:val>
                                        </p:tav>
                                        <p:tav tm="100000">
                                          <p:val>
                                            <p:strVal val="#ppt_y"/>
                                          </p:val>
                                        </p:tav>
                                      </p:tavLst>
                                    </p:anim>
                                  </p:childTnLst>
                                </p:cTn>
                              </p:par>
                              <p:par>
                                <p:cTn id="72" presetID="32" presetClass="emph" presetSubtype="0" fill="hold" nodeType="withEffect">
                                  <p:stCondLst>
                                    <p:cond delay="200"/>
                                  </p:stCondLst>
                                  <p:childTnLst>
                                    <p:animRot by="120000">
                                      <p:cBhvr>
                                        <p:cTn id="73" dur="100" fill="hold">
                                          <p:stCondLst>
                                            <p:cond delay="0"/>
                                          </p:stCondLst>
                                        </p:cTn>
                                        <p:tgtEl>
                                          <p:spTgt spid="204"/>
                                        </p:tgtEl>
                                        <p:attrNameLst>
                                          <p:attrName>r</p:attrName>
                                        </p:attrNameLst>
                                      </p:cBhvr>
                                    </p:animRot>
                                    <p:animRot by="-240000">
                                      <p:cBhvr>
                                        <p:cTn id="74" dur="200" fill="hold">
                                          <p:stCondLst>
                                            <p:cond delay="200"/>
                                          </p:stCondLst>
                                        </p:cTn>
                                        <p:tgtEl>
                                          <p:spTgt spid="204"/>
                                        </p:tgtEl>
                                        <p:attrNameLst>
                                          <p:attrName>r</p:attrName>
                                        </p:attrNameLst>
                                      </p:cBhvr>
                                    </p:animRot>
                                    <p:animRot by="240000">
                                      <p:cBhvr>
                                        <p:cTn id="75" dur="200" fill="hold">
                                          <p:stCondLst>
                                            <p:cond delay="400"/>
                                          </p:stCondLst>
                                        </p:cTn>
                                        <p:tgtEl>
                                          <p:spTgt spid="204"/>
                                        </p:tgtEl>
                                        <p:attrNameLst>
                                          <p:attrName>r</p:attrName>
                                        </p:attrNameLst>
                                      </p:cBhvr>
                                    </p:animRot>
                                    <p:animRot by="-240000">
                                      <p:cBhvr>
                                        <p:cTn id="76" dur="200" fill="hold">
                                          <p:stCondLst>
                                            <p:cond delay="600"/>
                                          </p:stCondLst>
                                        </p:cTn>
                                        <p:tgtEl>
                                          <p:spTgt spid="204"/>
                                        </p:tgtEl>
                                        <p:attrNameLst>
                                          <p:attrName>r</p:attrName>
                                        </p:attrNameLst>
                                      </p:cBhvr>
                                    </p:animRot>
                                    <p:animRot by="120000">
                                      <p:cBhvr>
                                        <p:cTn id="77" dur="200" fill="hold">
                                          <p:stCondLst>
                                            <p:cond delay="800"/>
                                          </p:stCondLst>
                                        </p:cTn>
                                        <p:tgtEl>
                                          <p:spTgt spid="204"/>
                                        </p:tgtEl>
                                        <p:attrNameLst>
                                          <p:attrName>r</p:attrName>
                                        </p:attrNameLst>
                                      </p:cBhvr>
                                    </p:animRot>
                                  </p:childTnLst>
                                </p:cTn>
                              </p:par>
                              <p:par>
                                <p:cTn id="78" presetID="2" presetClass="entr" presetSubtype="4" fill="hold" nodeType="withEffect">
                                  <p:stCondLst>
                                    <p:cond delay="0"/>
                                  </p:stCondLst>
                                  <p:childTnLst>
                                    <p:set>
                                      <p:cBhvr>
                                        <p:cTn id="79" dur="1" fill="hold">
                                          <p:stCondLst>
                                            <p:cond delay="0"/>
                                          </p:stCondLst>
                                        </p:cTn>
                                        <p:tgtEl>
                                          <p:spTgt spid="57"/>
                                        </p:tgtEl>
                                        <p:attrNameLst>
                                          <p:attrName>style.visibility</p:attrName>
                                        </p:attrNameLst>
                                      </p:cBhvr>
                                      <p:to>
                                        <p:strVal val="visible"/>
                                      </p:to>
                                    </p:set>
                                    <p:anim calcmode="lin" valueType="num">
                                      <p:cBhvr additive="base">
                                        <p:cTn id="80" dur="500" fill="hold"/>
                                        <p:tgtEl>
                                          <p:spTgt spid="57"/>
                                        </p:tgtEl>
                                        <p:attrNameLst>
                                          <p:attrName>ppt_x</p:attrName>
                                        </p:attrNameLst>
                                      </p:cBhvr>
                                      <p:tavLst>
                                        <p:tav tm="0">
                                          <p:val>
                                            <p:strVal val="#ppt_x"/>
                                          </p:val>
                                        </p:tav>
                                        <p:tav tm="100000">
                                          <p:val>
                                            <p:strVal val="#ppt_x"/>
                                          </p:val>
                                        </p:tav>
                                      </p:tavLst>
                                    </p:anim>
                                    <p:anim calcmode="lin" valueType="num">
                                      <p:cBhvr additive="base">
                                        <p:cTn id="81" dur="500" fill="hold"/>
                                        <p:tgtEl>
                                          <p:spTgt spid="57"/>
                                        </p:tgtEl>
                                        <p:attrNameLst>
                                          <p:attrName>ppt_y</p:attrName>
                                        </p:attrNameLst>
                                      </p:cBhvr>
                                      <p:tavLst>
                                        <p:tav tm="0">
                                          <p:val>
                                            <p:strVal val="1+#ppt_h/2"/>
                                          </p:val>
                                        </p:tav>
                                        <p:tav tm="100000">
                                          <p:val>
                                            <p:strVal val="#ppt_y"/>
                                          </p:val>
                                        </p:tav>
                                      </p:tavLst>
                                    </p:anim>
                                  </p:childTnLst>
                                </p:cTn>
                              </p:par>
                              <p:par>
                                <p:cTn id="82" presetID="32" presetClass="emph" presetSubtype="0" fill="hold" nodeType="withEffect">
                                  <p:stCondLst>
                                    <p:cond delay="200"/>
                                  </p:stCondLst>
                                  <p:childTnLst>
                                    <p:animRot by="120000">
                                      <p:cBhvr>
                                        <p:cTn id="83" dur="70" fill="hold">
                                          <p:stCondLst>
                                            <p:cond delay="0"/>
                                          </p:stCondLst>
                                        </p:cTn>
                                        <p:tgtEl>
                                          <p:spTgt spid="57"/>
                                        </p:tgtEl>
                                        <p:attrNameLst>
                                          <p:attrName>r</p:attrName>
                                        </p:attrNameLst>
                                      </p:cBhvr>
                                    </p:animRot>
                                    <p:animRot by="-240000">
                                      <p:cBhvr>
                                        <p:cTn id="84" dur="140" fill="hold">
                                          <p:stCondLst>
                                            <p:cond delay="140"/>
                                          </p:stCondLst>
                                        </p:cTn>
                                        <p:tgtEl>
                                          <p:spTgt spid="57"/>
                                        </p:tgtEl>
                                        <p:attrNameLst>
                                          <p:attrName>r</p:attrName>
                                        </p:attrNameLst>
                                      </p:cBhvr>
                                    </p:animRot>
                                    <p:animRot by="240000">
                                      <p:cBhvr>
                                        <p:cTn id="85" dur="140" fill="hold">
                                          <p:stCondLst>
                                            <p:cond delay="280"/>
                                          </p:stCondLst>
                                        </p:cTn>
                                        <p:tgtEl>
                                          <p:spTgt spid="57"/>
                                        </p:tgtEl>
                                        <p:attrNameLst>
                                          <p:attrName>r</p:attrName>
                                        </p:attrNameLst>
                                      </p:cBhvr>
                                    </p:animRot>
                                    <p:animRot by="-240000">
                                      <p:cBhvr>
                                        <p:cTn id="86" dur="140" fill="hold">
                                          <p:stCondLst>
                                            <p:cond delay="420"/>
                                          </p:stCondLst>
                                        </p:cTn>
                                        <p:tgtEl>
                                          <p:spTgt spid="57"/>
                                        </p:tgtEl>
                                        <p:attrNameLst>
                                          <p:attrName>r</p:attrName>
                                        </p:attrNameLst>
                                      </p:cBhvr>
                                    </p:animRot>
                                    <p:animRot by="120000">
                                      <p:cBhvr>
                                        <p:cTn id="87" dur="140" fill="hold">
                                          <p:stCondLst>
                                            <p:cond delay="560"/>
                                          </p:stCondLst>
                                        </p:cTn>
                                        <p:tgtEl>
                                          <p:spTgt spid="57"/>
                                        </p:tgtEl>
                                        <p:attrNameLst>
                                          <p:attrName>r</p:attrName>
                                        </p:attrNameLst>
                                      </p:cBhvr>
                                    </p:animRot>
                                  </p:childTnLst>
                                </p:cTn>
                              </p:par>
                            </p:childTnLst>
                          </p:cTn>
                        </p:par>
                        <p:par>
                          <p:cTn id="88" fill="hold">
                            <p:stCondLst>
                              <p:cond delay="4250"/>
                            </p:stCondLst>
                            <p:childTnLst>
                              <p:par>
                                <p:cTn id="89" presetID="2" presetClass="entr" presetSubtype="1" fill="hold" nodeType="afterEffect">
                                  <p:stCondLst>
                                    <p:cond delay="0"/>
                                  </p:stCondLst>
                                  <p:childTnLst>
                                    <p:set>
                                      <p:cBhvr>
                                        <p:cTn id="90" dur="1" fill="hold">
                                          <p:stCondLst>
                                            <p:cond delay="0"/>
                                          </p:stCondLst>
                                        </p:cTn>
                                        <p:tgtEl>
                                          <p:spTgt spid="152"/>
                                        </p:tgtEl>
                                        <p:attrNameLst>
                                          <p:attrName>style.visibility</p:attrName>
                                        </p:attrNameLst>
                                      </p:cBhvr>
                                      <p:to>
                                        <p:strVal val="visible"/>
                                      </p:to>
                                    </p:set>
                                    <p:anim calcmode="lin" valueType="num">
                                      <p:cBhvr additive="base">
                                        <p:cTn id="91" dur="500" fill="hold"/>
                                        <p:tgtEl>
                                          <p:spTgt spid="152"/>
                                        </p:tgtEl>
                                        <p:attrNameLst>
                                          <p:attrName>ppt_x</p:attrName>
                                        </p:attrNameLst>
                                      </p:cBhvr>
                                      <p:tavLst>
                                        <p:tav tm="0">
                                          <p:val>
                                            <p:strVal val="#ppt_x"/>
                                          </p:val>
                                        </p:tav>
                                        <p:tav tm="100000">
                                          <p:val>
                                            <p:strVal val="#ppt_x"/>
                                          </p:val>
                                        </p:tav>
                                      </p:tavLst>
                                    </p:anim>
                                    <p:anim calcmode="lin" valueType="num">
                                      <p:cBhvr additive="base">
                                        <p:cTn id="92" dur="500" fill="hold"/>
                                        <p:tgtEl>
                                          <p:spTgt spid="152"/>
                                        </p:tgtEl>
                                        <p:attrNameLst>
                                          <p:attrName>ppt_y</p:attrName>
                                        </p:attrNameLst>
                                      </p:cBhvr>
                                      <p:tavLst>
                                        <p:tav tm="0">
                                          <p:val>
                                            <p:strVal val="0-#ppt_h/2"/>
                                          </p:val>
                                        </p:tav>
                                        <p:tav tm="100000">
                                          <p:val>
                                            <p:strVal val="#ppt_y"/>
                                          </p:val>
                                        </p:tav>
                                      </p:tavLst>
                                    </p:anim>
                                  </p:childTnLst>
                                </p:cTn>
                              </p:par>
                              <p:par>
                                <p:cTn id="93" presetID="32" presetClass="emph" presetSubtype="0" fill="hold" nodeType="withEffect">
                                  <p:stCondLst>
                                    <p:cond delay="200"/>
                                  </p:stCondLst>
                                  <p:childTnLst>
                                    <p:animRot by="120000">
                                      <p:cBhvr>
                                        <p:cTn id="94" dur="100" fill="hold">
                                          <p:stCondLst>
                                            <p:cond delay="0"/>
                                          </p:stCondLst>
                                        </p:cTn>
                                        <p:tgtEl>
                                          <p:spTgt spid="152"/>
                                        </p:tgtEl>
                                        <p:attrNameLst>
                                          <p:attrName>r</p:attrName>
                                        </p:attrNameLst>
                                      </p:cBhvr>
                                    </p:animRot>
                                    <p:animRot by="-240000">
                                      <p:cBhvr>
                                        <p:cTn id="95" dur="200" fill="hold">
                                          <p:stCondLst>
                                            <p:cond delay="200"/>
                                          </p:stCondLst>
                                        </p:cTn>
                                        <p:tgtEl>
                                          <p:spTgt spid="152"/>
                                        </p:tgtEl>
                                        <p:attrNameLst>
                                          <p:attrName>r</p:attrName>
                                        </p:attrNameLst>
                                      </p:cBhvr>
                                    </p:animRot>
                                    <p:animRot by="240000">
                                      <p:cBhvr>
                                        <p:cTn id="96" dur="200" fill="hold">
                                          <p:stCondLst>
                                            <p:cond delay="400"/>
                                          </p:stCondLst>
                                        </p:cTn>
                                        <p:tgtEl>
                                          <p:spTgt spid="152"/>
                                        </p:tgtEl>
                                        <p:attrNameLst>
                                          <p:attrName>r</p:attrName>
                                        </p:attrNameLst>
                                      </p:cBhvr>
                                    </p:animRot>
                                    <p:animRot by="-240000">
                                      <p:cBhvr>
                                        <p:cTn id="97" dur="200" fill="hold">
                                          <p:stCondLst>
                                            <p:cond delay="600"/>
                                          </p:stCondLst>
                                        </p:cTn>
                                        <p:tgtEl>
                                          <p:spTgt spid="152"/>
                                        </p:tgtEl>
                                        <p:attrNameLst>
                                          <p:attrName>r</p:attrName>
                                        </p:attrNameLst>
                                      </p:cBhvr>
                                    </p:animRot>
                                    <p:animRot by="120000">
                                      <p:cBhvr>
                                        <p:cTn id="98" dur="200" fill="hold">
                                          <p:stCondLst>
                                            <p:cond delay="800"/>
                                          </p:stCondLst>
                                        </p:cTn>
                                        <p:tgtEl>
                                          <p:spTgt spid="152"/>
                                        </p:tgtEl>
                                        <p:attrNameLst>
                                          <p:attrName>r</p:attrName>
                                        </p:attrNameLst>
                                      </p:cBhvr>
                                    </p:animRot>
                                  </p:childTnLst>
                                </p:cTn>
                              </p:par>
                              <p:par>
                                <p:cTn id="99" presetID="2" presetClass="entr" presetSubtype="4" fill="hold" nodeType="withEffect">
                                  <p:stCondLst>
                                    <p:cond delay="0"/>
                                  </p:stCondLst>
                                  <p:childTnLst>
                                    <p:set>
                                      <p:cBhvr>
                                        <p:cTn id="100" dur="1" fill="hold">
                                          <p:stCondLst>
                                            <p:cond delay="0"/>
                                          </p:stCondLst>
                                        </p:cTn>
                                        <p:tgtEl>
                                          <p:spTgt spid="224"/>
                                        </p:tgtEl>
                                        <p:attrNameLst>
                                          <p:attrName>style.visibility</p:attrName>
                                        </p:attrNameLst>
                                      </p:cBhvr>
                                      <p:to>
                                        <p:strVal val="visible"/>
                                      </p:to>
                                    </p:set>
                                    <p:anim calcmode="lin" valueType="num">
                                      <p:cBhvr additive="base">
                                        <p:cTn id="101" dur="500" fill="hold"/>
                                        <p:tgtEl>
                                          <p:spTgt spid="224"/>
                                        </p:tgtEl>
                                        <p:attrNameLst>
                                          <p:attrName>ppt_x</p:attrName>
                                        </p:attrNameLst>
                                      </p:cBhvr>
                                      <p:tavLst>
                                        <p:tav tm="0">
                                          <p:val>
                                            <p:strVal val="#ppt_x"/>
                                          </p:val>
                                        </p:tav>
                                        <p:tav tm="100000">
                                          <p:val>
                                            <p:strVal val="#ppt_x"/>
                                          </p:val>
                                        </p:tav>
                                      </p:tavLst>
                                    </p:anim>
                                    <p:anim calcmode="lin" valueType="num">
                                      <p:cBhvr additive="base">
                                        <p:cTn id="102" dur="500" fill="hold"/>
                                        <p:tgtEl>
                                          <p:spTgt spid="224"/>
                                        </p:tgtEl>
                                        <p:attrNameLst>
                                          <p:attrName>ppt_y</p:attrName>
                                        </p:attrNameLst>
                                      </p:cBhvr>
                                      <p:tavLst>
                                        <p:tav tm="0">
                                          <p:val>
                                            <p:strVal val="1+#ppt_h/2"/>
                                          </p:val>
                                        </p:tav>
                                        <p:tav tm="100000">
                                          <p:val>
                                            <p:strVal val="#ppt_y"/>
                                          </p:val>
                                        </p:tav>
                                      </p:tavLst>
                                    </p:anim>
                                  </p:childTnLst>
                                </p:cTn>
                              </p:par>
                              <p:par>
                                <p:cTn id="103" presetID="32" presetClass="emph" presetSubtype="0" fill="hold" nodeType="withEffect">
                                  <p:stCondLst>
                                    <p:cond delay="200"/>
                                  </p:stCondLst>
                                  <p:childTnLst>
                                    <p:animRot by="120000">
                                      <p:cBhvr>
                                        <p:cTn id="104" dur="75" fill="hold">
                                          <p:stCondLst>
                                            <p:cond delay="0"/>
                                          </p:stCondLst>
                                        </p:cTn>
                                        <p:tgtEl>
                                          <p:spTgt spid="224"/>
                                        </p:tgtEl>
                                        <p:attrNameLst>
                                          <p:attrName>r</p:attrName>
                                        </p:attrNameLst>
                                      </p:cBhvr>
                                    </p:animRot>
                                    <p:animRot by="-240000">
                                      <p:cBhvr>
                                        <p:cTn id="105" dur="150" fill="hold">
                                          <p:stCondLst>
                                            <p:cond delay="150"/>
                                          </p:stCondLst>
                                        </p:cTn>
                                        <p:tgtEl>
                                          <p:spTgt spid="224"/>
                                        </p:tgtEl>
                                        <p:attrNameLst>
                                          <p:attrName>r</p:attrName>
                                        </p:attrNameLst>
                                      </p:cBhvr>
                                    </p:animRot>
                                    <p:animRot by="240000">
                                      <p:cBhvr>
                                        <p:cTn id="106" dur="150" fill="hold">
                                          <p:stCondLst>
                                            <p:cond delay="300"/>
                                          </p:stCondLst>
                                        </p:cTn>
                                        <p:tgtEl>
                                          <p:spTgt spid="224"/>
                                        </p:tgtEl>
                                        <p:attrNameLst>
                                          <p:attrName>r</p:attrName>
                                        </p:attrNameLst>
                                      </p:cBhvr>
                                    </p:animRot>
                                    <p:animRot by="-240000">
                                      <p:cBhvr>
                                        <p:cTn id="107" dur="150" fill="hold">
                                          <p:stCondLst>
                                            <p:cond delay="450"/>
                                          </p:stCondLst>
                                        </p:cTn>
                                        <p:tgtEl>
                                          <p:spTgt spid="224"/>
                                        </p:tgtEl>
                                        <p:attrNameLst>
                                          <p:attrName>r</p:attrName>
                                        </p:attrNameLst>
                                      </p:cBhvr>
                                    </p:animRot>
                                    <p:animRot by="120000">
                                      <p:cBhvr>
                                        <p:cTn id="108" dur="150" fill="hold">
                                          <p:stCondLst>
                                            <p:cond delay="600"/>
                                          </p:stCondLst>
                                        </p:cTn>
                                        <p:tgtEl>
                                          <p:spTgt spid="22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9" name="Group 204">
            <a:extLst>
              <a:ext uri="{FF2B5EF4-FFF2-40B4-BE49-F238E27FC236}">
                <a16:creationId xmlns:a16="http://schemas.microsoft.com/office/drawing/2014/main" id="{8A03DA6C-77A6-4D1E-8015-4E13A90F2D27}"/>
              </a:ext>
            </a:extLst>
          </p:cNvPr>
          <p:cNvGrpSpPr>
            <a:grpSpLocks/>
          </p:cNvGrpSpPr>
          <p:nvPr/>
        </p:nvGrpSpPr>
        <p:grpSpPr bwMode="auto">
          <a:xfrm flipH="1">
            <a:off x="648333" y="2370397"/>
            <a:ext cx="910505" cy="663464"/>
            <a:chOff x="3658" y="852"/>
            <a:chExt cx="1986" cy="1447"/>
          </a:xfrm>
        </p:grpSpPr>
        <p:sp>
          <p:nvSpPr>
            <p:cNvPr id="940" name="Freeform 293">
              <a:extLst>
                <a:ext uri="{FF2B5EF4-FFF2-40B4-BE49-F238E27FC236}">
                  <a16:creationId xmlns:a16="http://schemas.microsoft.com/office/drawing/2014/main" id="{7FC3FA27-AA9A-4604-B443-3754A8FF9EA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1" name="Freeform 294">
              <a:extLst>
                <a:ext uri="{FF2B5EF4-FFF2-40B4-BE49-F238E27FC236}">
                  <a16:creationId xmlns:a16="http://schemas.microsoft.com/office/drawing/2014/main" id="{64A6E50E-50E4-4F02-AF6B-C9898A61E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2" name="Freeform 295">
              <a:extLst>
                <a:ext uri="{FF2B5EF4-FFF2-40B4-BE49-F238E27FC236}">
                  <a16:creationId xmlns:a16="http://schemas.microsoft.com/office/drawing/2014/main" id="{3500EF4D-4DBA-4259-92FB-AC371B37CFD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3" name="Freeform 296">
              <a:extLst>
                <a:ext uri="{FF2B5EF4-FFF2-40B4-BE49-F238E27FC236}">
                  <a16:creationId xmlns:a16="http://schemas.microsoft.com/office/drawing/2014/main" id="{1DBE3731-E107-4BF0-9A99-71B0926D1FE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4" name="Freeform 297">
              <a:extLst>
                <a:ext uri="{FF2B5EF4-FFF2-40B4-BE49-F238E27FC236}">
                  <a16:creationId xmlns:a16="http://schemas.microsoft.com/office/drawing/2014/main" id="{DCF13A69-9DDF-4EB7-9642-44AE24D590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5" name="Freeform 298">
              <a:extLst>
                <a:ext uri="{FF2B5EF4-FFF2-40B4-BE49-F238E27FC236}">
                  <a16:creationId xmlns:a16="http://schemas.microsoft.com/office/drawing/2014/main" id="{6E736376-E5F1-4C37-B781-2A4084FDCF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6" name="Freeform 299">
              <a:extLst>
                <a:ext uri="{FF2B5EF4-FFF2-40B4-BE49-F238E27FC236}">
                  <a16:creationId xmlns:a16="http://schemas.microsoft.com/office/drawing/2014/main" id="{36AB9AEF-8529-4973-AFF4-97A9DFBDEDF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7" name="Freeform 300">
              <a:extLst>
                <a:ext uri="{FF2B5EF4-FFF2-40B4-BE49-F238E27FC236}">
                  <a16:creationId xmlns:a16="http://schemas.microsoft.com/office/drawing/2014/main" id="{295B9B59-0A5A-4C5B-A6F8-F22B097BDF7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8" name="Freeform 301">
              <a:extLst>
                <a:ext uri="{FF2B5EF4-FFF2-40B4-BE49-F238E27FC236}">
                  <a16:creationId xmlns:a16="http://schemas.microsoft.com/office/drawing/2014/main" id="{309DBA59-FE8D-4BD7-804B-AB0705884D9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9" name="Freeform 302">
              <a:extLst>
                <a:ext uri="{FF2B5EF4-FFF2-40B4-BE49-F238E27FC236}">
                  <a16:creationId xmlns:a16="http://schemas.microsoft.com/office/drawing/2014/main" id="{D140A0ED-ADD0-4C86-BB78-A7B242BA01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0" name="Freeform 303">
              <a:extLst>
                <a:ext uri="{FF2B5EF4-FFF2-40B4-BE49-F238E27FC236}">
                  <a16:creationId xmlns:a16="http://schemas.microsoft.com/office/drawing/2014/main" id="{7EC728C3-BD90-40CB-A1A6-C9169B2A064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1" name="Freeform 304">
              <a:extLst>
                <a:ext uri="{FF2B5EF4-FFF2-40B4-BE49-F238E27FC236}">
                  <a16:creationId xmlns:a16="http://schemas.microsoft.com/office/drawing/2014/main" id="{EB63FC7E-9399-4C71-B5E2-05D737941E2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2" name="Freeform 305">
              <a:extLst>
                <a:ext uri="{FF2B5EF4-FFF2-40B4-BE49-F238E27FC236}">
                  <a16:creationId xmlns:a16="http://schemas.microsoft.com/office/drawing/2014/main" id="{69864C9F-BC08-43A8-A99D-F63B77E9A55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3" name="Freeform 306">
              <a:extLst>
                <a:ext uri="{FF2B5EF4-FFF2-40B4-BE49-F238E27FC236}">
                  <a16:creationId xmlns:a16="http://schemas.microsoft.com/office/drawing/2014/main" id="{B9FB71BD-0F5F-4E58-95DD-495296EB7D0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4" name="Freeform 307">
              <a:extLst>
                <a:ext uri="{FF2B5EF4-FFF2-40B4-BE49-F238E27FC236}">
                  <a16:creationId xmlns:a16="http://schemas.microsoft.com/office/drawing/2014/main" id="{514A2A2A-0C6D-4628-99A4-BC8FC6CD679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5" name="Freeform 308">
              <a:extLst>
                <a:ext uri="{FF2B5EF4-FFF2-40B4-BE49-F238E27FC236}">
                  <a16:creationId xmlns:a16="http://schemas.microsoft.com/office/drawing/2014/main" id="{35C1FB3D-0627-42C1-A492-B6E4865FE1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6" name="Freeform 309">
              <a:extLst>
                <a:ext uri="{FF2B5EF4-FFF2-40B4-BE49-F238E27FC236}">
                  <a16:creationId xmlns:a16="http://schemas.microsoft.com/office/drawing/2014/main" id="{03060EA3-BBED-4F6E-8CEC-BCD020CF6C2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7" name="Freeform 310">
              <a:extLst>
                <a:ext uri="{FF2B5EF4-FFF2-40B4-BE49-F238E27FC236}">
                  <a16:creationId xmlns:a16="http://schemas.microsoft.com/office/drawing/2014/main" id="{6687B32C-3AAB-42EE-9E13-2C07AEECDB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8" name="Freeform 311">
              <a:extLst>
                <a:ext uri="{FF2B5EF4-FFF2-40B4-BE49-F238E27FC236}">
                  <a16:creationId xmlns:a16="http://schemas.microsoft.com/office/drawing/2014/main" id="{65A92076-26B2-4259-9CB0-4CAE1CEC138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59" name="Group 204">
            <a:extLst>
              <a:ext uri="{FF2B5EF4-FFF2-40B4-BE49-F238E27FC236}">
                <a16:creationId xmlns:a16="http://schemas.microsoft.com/office/drawing/2014/main" id="{379E38A1-6E33-49F5-AEF0-E417F00E4894}"/>
              </a:ext>
            </a:extLst>
          </p:cNvPr>
          <p:cNvGrpSpPr>
            <a:grpSpLocks/>
          </p:cNvGrpSpPr>
          <p:nvPr/>
        </p:nvGrpSpPr>
        <p:grpSpPr bwMode="auto">
          <a:xfrm flipH="1">
            <a:off x="1244914" y="3103569"/>
            <a:ext cx="910505" cy="663464"/>
            <a:chOff x="3658" y="852"/>
            <a:chExt cx="1986" cy="1447"/>
          </a:xfrm>
        </p:grpSpPr>
        <p:sp>
          <p:nvSpPr>
            <p:cNvPr id="960" name="Freeform 273">
              <a:extLst>
                <a:ext uri="{FF2B5EF4-FFF2-40B4-BE49-F238E27FC236}">
                  <a16:creationId xmlns:a16="http://schemas.microsoft.com/office/drawing/2014/main" id="{F99E898B-E9A3-494F-A270-219F195BD7F4}"/>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1" name="Freeform 274">
              <a:extLst>
                <a:ext uri="{FF2B5EF4-FFF2-40B4-BE49-F238E27FC236}">
                  <a16:creationId xmlns:a16="http://schemas.microsoft.com/office/drawing/2014/main" id="{2619746E-8BE1-416F-9210-89BFFA2C442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2" name="Freeform 275">
              <a:extLst>
                <a:ext uri="{FF2B5EF4-FFF2-40B4-BE49-F238E27FC236}">
                  <a16:creationId xmlns:a16="http://schemas.microsoft.com/office/drawing/2014/main" id="{79190A62-2B3A-44A8-A5AC-72533387FB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3" name="Freeform 276">
              <a:extLst>
                <a:ext uri="{FF2B5EF4-FFF2-40B4-BE49-F238E27FC236}">
                  <a16:creationId xmlns:a16="http://schemas.microsoft.com/office/drawing/2014/main" id="{1347808E-C3B9-4305-BB25-3AE1961EC50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4" name="Freeform 277">
              <a:extLst>
                <a:ext uri="{FF2B5EF4-FFF2-40B4-BE49-F238E27FC236}">
                  <a16:creationId xmlns:a16="http://schemas.microsoft.com/office/drawing/2014/main" id="{4B8C2E59-3AE3-471B-8186-9D1DCF8BAA0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5" name="Freeform 278">
              <a:extLst>
                <a:ext uri="{FF2B5EF4-FFF2-40B4-BE49-F238E27FC236}">
                  <a16:creationId xmlns:a16="http://schemas.microsoft.com/office/drawing/2014/main" id="{CFED5077-6C2D-4C84-B934-2DA881BAC0C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6" name="Freeform 279">
              <a:extLst>
                <a:ext uri="{FF2B5EF4-FFF2-40B4-BE49-F238E27FC236}">
                  <a16:creationId xmlns:a16="http://schemas.microsoft.com/office/drawing/2014/main" id="{6A03F51C-95A4-42DC-B90D-59342493ABA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7" name="Freeform 280">
              <a:extLst>
                <a:ext uri="{FF2B5EF4-FFF2-40B4-BE49-F238E27FC236}">
                  <a16:creationId xmlns:a16="http://schemas.microsoft.com/office/drawing/2014/main" id="{F99B8E1D-635E-4EBB-B329-A1B9621E2EE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8" name="Freeform 281">
              <a:extLst>
                <a:ext uri="{FF2B5EF4-FFF2-40B4-BE49-F238E27FC236}">
                  <a16:creationId xmlns:a16="http://schemas.microsoft.com/office/drawing/2014/main" id="{B1B2DE8D-0CC6-402E-8DAA-6759EB91BD5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9" name="Freeform 282">
              <a:extLst>
                <a:ext uri="{FF2B5EF4-FFF2-40B4-BE49-F238E27FC236}">
                  <a16:creationId xmlns:a16="http://schemas.microsoft.com/office/drawing/2014/main" id="{14A87860-7EFA-4913-A774-BAF82A3567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0" name="Freeform 283">
              <a:extLst>
                <a:ext uri="{FF2B5EF4-FFF2-40B4-BE49-F238E27FC236}">
                  <a16:creationId xmlns:a16="http://schemas.microsoft.com/office/drawing/2014/main" id="{F40C269F-0C3E-4843-9EBF-1D77982CEE7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1" name="Freeform 284">
              <a:extLst>
                <a:ext uri="{FF2B5EF4-FFF2-40B4-BE49-F238E27FC236}">
                  <a16:creationId xmlns:a16="http://schemas.microsoft.com/office/drawing/2014/main" id="{5B27997C-F2A1-46E2-A7FA-60C153EE93D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2" name="Freeform 285">
              <a:extLst>
                <a:ext uri="{FF2B5EF4-FFF2-40B4-BE49-F238E27FC236}">
                  <a16:creationId xmlns:a16="http://schemas.microsoft.com/office/drawing/2014/main" id="{1C25899A-187A-47D5-AB76-5CC9E5DDF67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3" name="Freeform 286">
              <a:extLst>
                <a:ext uri="{FF2B5EF4-FFF2-40B4-BE49-F238E27FC236}">
                  <a16:creationId xmlns:a16="http://schemas.microsoft.com/office/drawing/2014/main" id="{89A3E0A9-3181-4D68-92EB-5238EA3044A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4" name="Freeform 287">
              <a:extLst>
                <a:ext uri="{FF2B5EF4-FFF2-40B4-BE49-F238E27FC236}">
                  <a16:creationId xmlns:a16="http://schemas.microsoft.com/office/drawing/2014/main" id="{077F242C-27F2-4DF8-BA14-36E05B47AA5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5" name="Freeform 288">
              <a:extLst>
                <a:ext uri="{FF2B5EF4-FFF2-40B4-BE49-F238E27FC236}">
                  <a16:creationId xmlns:a16="http://schemas.microsoft.com/office/drawing/2014/main" id="{96FDD807-FBD7-4A0F-977E-2D7026A9ED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6" name="Freeform 289">
              <a:extLst>
                <a:ext uri="{FF2B5EF4-FFF2-40B4-BE49-F238E27FC236}">
                  <a16:creationId xmlns:a16="http://schemas.microsoft.com/office/drawing/2014/main" id="{4A90F54F-272C-41DE-BFDA-993291CFABD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7" name="Freeform 290">
              <a:extLst>
                <a:ext uri="{FF2B5EF4-FFF2-40B4-BE49-F238E27FC236}">
                  <a16:creationId xmlns:a16="http://schemas.microsoft.com/office/drawing/2014/main" id="{69BAA155-722E-4D84-ABB0-3B9E5F135F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8" name="Freeform 291">
              <a:extLst>
                <a:ext uri="{FF2B5EF4-FFF2-40B4-BE49-F238E27FC236}">
                  <a16:creationId xmlns:a16="http://schemas.microsoft.com/office/drawing/2014/main" id="{198788F2-D89A-4BCE-A071-FA3276B4381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59" name="Group 204">
            <a:extLst>
              <a:ext uri="{FF2B5EF4-FFF2-40B4-BE49-F238E27FC236}">
                <a16:creationId xmlns:a16="http://schemas.microsoft.com/office/drawing/2014/main" id="{D6780E2E-2057-4EE4-B9F7-8000E48BD232}"/>
              </a:ext>
            </a:extLst>
          </p:cNvPr>
          <p:cNvGrpSpPr>
            <a:grpSpLocks/>
          </p:cNvGrpSpPr>
          <p:nvPr/>
        </p:nvGrpSpPr>
        <p:grpSpPr bwMode="auto">
          <a:xfrm>
            <a:off x="341370" y="3114336"/>
            <a:ext cx="910505" cy="663464"/>
            <a:chOff x="3658" y="852"/>
            <a:chExt cx="1986" cy="1447"/>
          </a:xfrm>
        </p:grpSpPr>
        <p:sp>
          <p:nvSpPr>
            <p:cNvPr id="1060" name="Freeform 353">
              <a:extLst>
                <a:ext uri="{FF2B5EF4-FFF2-40B4-BE49-F238E27FC236}">
                  <a16:creationId xmlns:a16="http://schemas.microsoft.com/office/drawing/2014/main" id="{704BB7CA-E61F-49AD-83B0-435D7A8FE2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1" name="Freeform 354">
              <a:extLst>
                <a:ext uri="{FF2B5EF4-FFF2-40B4-BE49-F238E27FC236}">
                  <a16:creationId xmlns:a16="http://schemas.microsoft.com/office/drawing/2014/main" id="{929D5543-789A-4D57-BB19-AE8FF854080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2" name="Freeform 355">
              <a:extLst>
                <a:ext uri="{FF2B5EF4-FFF2-40B4-BE49-F238E27FC236}">
                  <a16:creationId xmlns:a16="http://schemas.microsoft.com/office/drawing/2014/main" id="{CC923BF2-A88B-439D-B1F8-5F7FC58E3B57}"/>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3" name="Freeform 356">
              <a:extLst>
                <a:ext uri="{FF2B5EF4-FFF2-40B4-BE49-F238E27FC236}">
                  <a16:creationId xmlns:a16="http://schemas.microsoft.com/office/drawing/2014/main" id="{8877C934-931A-4544-B72D-00B906EF9EB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4" name="Freeform 357">
              <a:extLst>
                <a:ext uri="{FF2B5EF4-FFF2-40B4-BE49-F238E27FC236}">
                  <a16:creationId xmlns:a16="http://schemas.microsoft.com/office/drawing/2014/main" id="{16BBE3A4-E388-4842-8290-06A57054CFA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5" name="Freeform 358">
              <a:extLst>
                <a:ext uri="{FF2B5EF4-FFF2-40B4-BE49-F238E27FC236}">
                  <a16:creationId xmlns:a16="http://schemas.microsoft.com/office/drawing/2014/main" id="{37CE7CE4-5ADF-4583-A699-823D8B2B10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6" name="Freeform 359">
              <a:extLst>
                <a:ext uri="{FF2B5EF4-FFF2-40B4-BE49-F238E27FC236}">
                  <a16:creationId xmlns:a16="http://schemas.microsoft.com/office/drawing/2014/main" id="{629A874C-7543-473C-991C-75743D8A9D7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7" name="Freeform 360">
              <a:extLst>
                <a:ext uri="{FF2B5EF4-FFF2-40B4-BE49-F238E27FC236}">
                  <a16:creationId xmlns:a16="http://schemas.microsoft.com/office/drawing/2014/main" id="{C8A154A8-B8A9-441B-8B5B-411A6223F6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8" name="Freeform 361">
              <a:extLst>
                <a:ext uri="{FF2B5EF4-FFF2-40B4-BE49-F238E27FC236}">
                  <a16:creationId xmlns:a16="http://schemas.microsoft.com/office/drawing/2014/main" id="{1FE847FE-1621-4832-93E7-E7DFEA34335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9" name="Freeform 362">
              <a:extLst>
                <a:ext uri="{FF2B5EF4-FFF2-40B4-BE49-F238E27FC236}">
                  <a16:creationId xmlns:a16="http://schemas.microsoft.com/office/drawing/2014/main" id="{F3DD811D-C919-4F24-BD27-221820DCA74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0" name="Freeform 363">
              <a:extLst>
                <a:ext uri="{FF2B5EF4-FFF2-40B4-BE49-F238E27FC236}">
                  <a16:creationId xmlns:a16="http://schemas.microsoft.com/office/drawing/2014/main" id="{DCF7FCEE-DCAF-4910-9638-F321384CDE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1" name="Freeform 364">
              <a:extLst>
                <a:ext uri="{FF2B5EF4-FFF2-40B4-BE49-F238E27FC236}">
                  <a16:creationId xmlns:a16="http://schemas.microsoft.com/office/drawing/2014/main" id="{7A2656AE-1DBF-44F5-AE7C-63E40C69985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2" name="Freeform 365">
              <a:extLst>
                <a:ext uri="{FF2B5EF4-FFF2-40B4-BE49-F238E27FC236}">
                  <a16:creationId xmlns:a16="http://schemas.microsoft.com/office/drawing/2014/main" id="{32B7F46E-618B-4F4E-8376-CDDC3E04B8D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3" name="Freeform 366">
              <a:extLst>
                <a:ext uri="{FF2B5EF4-FFF2-40B4-BE49-F238E27FC236}">
                  <a16:creationId xmlns:a16="http://schemas.microsoft.com/office/drawing/2014/main" id="{A23F24AC-E7F9-444F-8E35-13162DC0A64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4" name="Freeform 367">
              <a:extLst>
                <a:ext uri="{FF2B5EF4-FFF2-40B4-BE49-F238E27FC236}">
                  <a16:creationId xmlns:a16="http://schemas.microsoft.com/office/drawing/2014/main" id="{3D9A6E0B-ABA2-4934-81B1-20B55988DE5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5" name="Freeform 368">
              <a:extLst>
                <a:ext uri="{FF2B5EF4-FFF2-40B4-BE49-F238E27FC236}">
                  <a16:creationId xmlns:a16="http://schemas.microsoft.com/office/drawing/2014/main" id="{BCC1CDBF-9F34-4B6D-9FCE-D5223BB584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6" name="Freeform 369">
              <a:extLst>
                <a:ext uri="{FF2B5EF4-FFF2-40B4-BE49-F238E27FC236}">
                  <a16:creationId xmlns:a16="http://schemas.microsoft.com/office/drawing/2014/main" id="{8FEA9CDF-699B-4FDE-AA99-36842E987A70}"/>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7" name="Freeform 370">
              <a:extLst>
                <a:ext uri="{FF2B5EF4-FFF2-40B4-BE49-F238E27FC236}">
                  <a16:creationId xmlns:a16="http://schemas.microsoft.com/office/drawing/2014/main" id="{EA479096-1A3E-43A9-B433-815F8B4F5D2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8" name="Freeform 371">
              <a:extLst>
                <a:ext uri="{FF2B5EF4-FFF2-40B4-BE49-F238E27FC236}">
                  <a16:creationId xmlns:a16="http://schemas.microsoft.com/office/drawing/2014/main" id="{61C41AC1-35F7-4780-970A-58A48DAD99C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79" name="Group 204">
            <a:extLst>
              <a:ext uri="{FF2B5EF4-FFF2-40B4-BE49-F238E27FC236}">
                <a16:creationId xmlns:a16="http://schemas.microsoft.com/office/drawing/2014/main" id="{9685D0FA-5E73-492D-A7EB-EA5353E388CE}"/>
              </a:ext>
            </a:extLst>
          </p:cNvPr>
          <p:cNvGrpSpPr>
            <a:grpSpLocks/>
          </p:cNvGrpSpPr>
          <p:nvPr/>
        </p:nvGrpSpPr>
        <p:grpSpPr bwMode="auto">
          <a:xfrm>
            <a:off x="152807" y="3452495"/>
            <a:ext cx="910505" cy="663464"/>
            <a:chOff x="3658" y="852"/>
            <a:chExt cx="1986" cy="1447"/>
          </a:xfrm>
        </p:grpSpPr>
        <p:sp>
          <p:nvSpPr>
            <p:cNvPr id="1080" name="Freeform 373">
              <a:extLst>
                <a:ext uri="{FF2B5EF4-FFF2-40B4-BE49-F238E27FC236}">
                  <a16:creationId xmlns:a16="http://schemas.microsoft.com/office/drawing/2014/main" id="{D5A9BEC7-B6DC-4640-9520-570B9F6708D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1" name="Freeform 374">
              <a:extLst>
                <a:ext uri="{FF2B5EF4-FFF2-40B4-BE49-F238E27FC236}">
                  <a16:creationId xmlns:a16="http://schemas.microsoft.com/office/drawing/2014/main" id="{99261061-73E0-41EA-92EB-F31DAECF2A4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2" name="Freeform 375">
              <a:extLst>
                <a:ext uri="{FF2B5EF4-FFF2-40B4-BE49-F238E27FC236}">
                  <a16:creationId xmlns:a16="http://schemas.microsoft.com/office/drawing/2014/main" id="{6CCFDCD7-C41C-4705-B10D-C951550431C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3" name="Freeform 376">
              <a:extLst>
                <a:ext uri="{FF2B5EF4-FFF2-40B4-BE49-F238E27FC236}">
                  <a16:creationId xmlns:a16="http://schemas.microsoft.com/office/drawing/2014/main" id="{20DCB351-7F4B-41BE-A7A8-E3311D9B90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4" name="Freeform 377">
              <a:extLst>
                <a:ext uri="{FF2B5EF4-FFF2-40B4-BE49-F238E27FC236}">
                  <a16:creationId xmlns:a16="http://schemas.microsoft.com/office/drawing/2014/main" id="{AB1CADD1-A55A-425F-8FD8-9A45212A516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5" name="Freeform 378">
              <a:extLst>
                <a:ext uri="{FF2B5EF4-FFF2-40B4-BE49-F238E27FC236}">
                  <a16:creationId xmlns:a16="http://schemas.microsoft.com/office/drawing/2014/main" id="{5B672DCC-6205-4379-A6E3-6230FCB4D53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6" name="Freeform 379">
              <a:extLst>
                <a:ext uri="{FF2B5EF4-FFF2-40B4-BE49-F238E27FC236}">
                  <a16:creationId xmlns:a16="http://schemas.microsoft.com/office/drawing/2014/main" id="{CFBCBA74-4D47-45FD-8BB4-14DFF83ED37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7" name="Freeform 380">
              <a:extLst>
                <a:ext uri="{FF2B5EF4-FFF2-40B4-BE49-F238E27FC236}">
                  <a16:creationId xmlns:a16="http://schemas.microsoft.com/office/drawing/2014/main" id="{288D9789-F257-468F-B189-81D140749AB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8" name="Freeform 381">
              <a:extLst>
                <a:ext uri="{FF2B5EF4-FFF2-40B4-BE49-F238E27FC236}">
                  <a16:creationId xmlns:a16="http://schemas.microsoft.com/office/drawing/2014/main" id="{61FA7A12-7CDD-43FD-BA09-9FD63987A9B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9" name="Freeform 382">
              <a:extLst>
                <a:ext uri="{FF2B5EF4-FFF2-40B4-BE49-F238E27FC236}">
                  <a16:creationId xmlns:a16="http://schemas.microsoft.com/office/drawing/2014/main" id="{472102F3-D5D0-406C-B082-B09CD1CC7B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0" name="Freeform 383">
              <a:extLst>
                <a:ext uri="{FF2B5EF4-FFF2-40B4-BE49-F238E27FC236}">
                  <a16:creationId xmlns:a16="http://schemas.microsoft.com/office/drawing/2014/main" id="{25E7C282-A16C-409B-9436-519B58C5DE7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1" name="Freeform 384">
              <a:extLst>
                <a:ext uri="{FF2B5EF4-FFF2-40B4-BE49-F238E27FC236}">
                  <a16:creationId xmlns:a16="http://schemas.microsoft.com/office/drawing/2014/main" id="{C4A29566-F869-44BE-9A46-48F930887F3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2" name="Freeform 385">
              <a:extLst>
                <a:ext uri="{FF2B5EF4-FFF2-40B4-BE49-F238E27FC236}">
                  <a16:creationId xmlns:a16="http://schemas.microsoft.com/office/drawing/2014/main" id="{41DEFDEF-D1FD-4304-8ECC-B4EEC8FFE8B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3" name="Freeform 386">
              <a:extLst>
                <a:ext uri="{FF2B5EF4-FFF2-40B4-BE49-F238E27FC236}">
                  <a16:creationId xmlns:a16="http://schemas.microsoft.com/office/drawing/2014/main" id="{C41B6BDF-1B31-40A2-9537-9F2B6C58C116}"/>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4" name="Freeform 387">
              <a:extLst>
                <a:ext uri="{FF2B5EF4-FFF2-40B4-BE49-F238E27FC236}">
                  <a16:creationId xmlns:a16="http://schemas.microsoft.com/office/drawing/2014/main" id="{C6CA8F1F-47E8-47FC-B6D2-A09D0CB1E1F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5" name="Freeform 388">
              <a:extLst>
                <a:ext uri="{FF2B5EF4-FFF2-40B4-BE49-F238E27FC236}">
                  <a16:creationId xmlns:a16="http://schemas.microsoft.com/office/drawing/2014/main" id="{1EC8EDA8-BB63-49A1-A68F-B6060F0531B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6" name="Freeform 389">
              <a:extLst>
                <a:ext uri="{FF2B5EF4-FFF2-40B4-BE49-F238E27FC236}">
                  <a16:creationId xmlns:a16="http://schemas.microsoft.com/office/drawing/2014/main" id="{9BC4906A-5CA4-4245-8F41-22344241898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7" name="Freeform 390">
              <a:extLst>
                <a:ext uri="{FF2B5EF4-FFF2-40B4-BE49-F238E27FC236}">
                  <a16:creationId xmlns:a16="http://schemas.microsoft.com/office/drawing/2014/main" id="{579DA7E4-B4D4-40A0-9870-8CC0E63C41C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8" name="Freeform 391">
              <a:extLst>
                <a:ext uri="{FF2B5EF4-FFF2-40B4-BE49-F238E27FC236}">
                  <a16:creationId xmlns:a16="http://schemas.microsoft.com/office/drawing/2014/main" id="{9FE0E39C-3695-402E-8E61-2246B89ABDA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58" name="Group 657"/>
          <p:cNvGrpSpPr/>
          <p:nvPr/>
        </p:nvGrpSpPr>
        <p:grpSpPr>
          <a:xfrm>
            <a:off x="6477" y="3583686"/>
            <a:ext cx="2542684" cy="1680030"/>
            <a:chOff x="2151801" y="1120743"/>
            <a:chExt cx="3390245" cy="2240041"/>
          </a:xfrm>
        </p:grpSpPr>
        <p:sp>
          <p:nvSpPr>
            <p:cNvPr id="662" name="Pentagon 661"/>
            <p:cNvSpPr/>
            <p:nvPr/>
          </p:nvSpPr>
          <p:spPr>
            <a:xfrm rot="5400000">
              <a:off x="3477673" y="1144860"/>
              <a:ext cx="725100" cy="676866"/>
            </a:xfrm>
            <a:prstGeom prst="homePlate">
              <a:avLst>
                <a:gd name="adj" fmla="val 79701"/>
              </a:avLst>
            </a:prstGeom>
            <a:solidFill>
              <a:schemeClr val="accent2">
                <a:lumMod val="75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0" name="TextBox 659"/>
            <p:cNvSpPr txBox="1"/>
            <p:nvPr/>
          </p:nvSpPr>
          <p:spPr>
            <a:xfrm>
              <a:off x="2151801" y="1852678"/>
              <a:ext cx="3390245" cy="1508106"/>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 - Gain a Historical Perspective of </a:t>
              </a:r>
            </a:p>
            <a:p>
              <a:pPr algn="ctr"/>
              <a:r>
                <a:rPr lang="en-US" sz="1125" b="1" dirty="0">
                  <a:solidFill>
                    <a:schemeClr val="tx2"/>
                  </a:solidFill>
                  <a:effectLst>
                    <a:outerShdw blurRad="50800" dist="50800" dir="5400000" algn="ctr" rotWithShape="0">
                      <a:schemeClr val="bg1"/>
                    </a:outerShdw>
                  </a:effectLst>
                </a:rPr>
                <a:t>Disaster Response</a:t>
              </a:r>
            </a:p>
            <a:p>
              <a:pPr algn="ctr"/>
              <a:r>
                <a:rPr lang="en-US" sz="1125" b="1" dirty="0">
                  <a:solidFill>
                    <a:schemeClr val="tx2"/>
                  </a:solidFill>
                  <a:effectLst>
                    <a:outerShdw blurRad="50800" dist="50800" dir="5400000" algn="ctr" rotWithShape="0">
                      <a:schemeClr val="bg1"/>
                    </a:outerShdw>
                  </a:effectLst>
                </a:rPr>
                <a:t> - Why coalitions have been established</a:t>
              </a:r>
            </a:p>
            <a:p>
              <a:pPr algn="ctr"/>
              <a:r>
                <a:rPr lang="en-US" sz="1125" b="1" dirty="0">
                  <a:solidFill>
                    <a:schemeClr val="tx2"/>
                  </a:solidFill>
                  <a:effectLst>
                    <a:outerShdw blurRad="50800" dist="50800" dir="5400000" algn="ctr" rotWithShape="0">
                      <a:schemeClr val="bg1"/>
                    </a:outerShdw>
                  </a:effectLst>
                </a:rPr>
                <a:t> - Identify locations of Kansas</a:t>
              </a:r>
            </a:p>
            <a:p>
              <a:pPr algn="ctr"/>
              <a:r>
                <a:rPr lang="en-US" sz="1125" b="1" dirty="0">
                  <a:solidFill>
                    <a:schemeClr val="tx2"/>
                  </a:solidFill>
                  <a:effectLst>
                    <a:outerShdw blurRad="50800" dist="50800" dir="5400000" algn="ctr" rotWithShape="0">
                      <a:schemeClr val="bg1"/>
                    </a:outerShdw>
                  </a:effectLst>
                </a:rPr>
                <a:t> Coalitions and Coordinators</a:t>
              </a:r>
            </a:p>
            <a:p>
              <a:pPr algn="ctr"/>
              <a:endParaRPr lang="en-US" sz="1125" b="1" dirty="0">
                <a:solidFill>
                  <a:schemeClr val="tx2"/>
                </a:solidFill>
                <a:effectLst>
                  <a:outerShdw blurRad="50800" dist="50800" dir="5400000" algn="ctr" rotWithShape="0">
                    <a:schemeClr val="bg1"/>
                  </a:outerShdw>
                </a:effectLst>
              </a:endParaRPr>
            </a:p>
          </p:txBody>
        </p:sp>
        <p:sp>
          <p:nvSpPr>
            <p:cNvPr id="661" name="TextBox 660"/>
            <p:cNvSpPr txBox="1"/>
            <p:nvPr/>
          </p:nvSpPr>
          <p:spPr>
            <a:xfrm>
              <a:off x="3679123" y="2133193"/>
              <a:ext cx="246306" cy="307776"/>
            </a:xfrm>
            <a:prstGeom prst="rect">
              <a:avLst/>
            </a:prstGeom>
            <a:noFill/>
          </p:spPr>
          <p:txBody>
            <a:bodyPr wrap="none" rtlCol="0">
              <a:spAutoFit/>
            </a:bodyPr>
            <a:lstStyle/>
            <a:p>
              <a:pPr algn="ctr"/>
              <a:endParaRPr lang="en-US" sz="900" dirty="0"/>
            </a:p>
          </p:txBody>
        </p:sp>
      </p:grpSp>
      <p:grpSp>
        <p:nvGrpSpPr>
          <p:cNvPr id="1179" name="Group 204">
            <a:extLst>
              <a:ext uri="{FF2B5EF4-FFF2-40B4-BE49-F238E27FC236}">
                <a16:creationId xmlns:a16="http://schemas.microsoft.com/office/drawing/2014/main" id="{B086BC07-EA1A-4DF1-B40F-07046B1570A8}"/>
              </a:ext>
            </a:extLst>
          </p:cNvPr>
          <p:cNvGrpSpPr>
            <a:grpSpLocks/>
          </p:cNvGrpSpPr>
          <p:nvPr/>
        </p:nvGrpSpPr>
        <p:grpSpPr bwMode="auto">
          <a:xfrm>
            <a:off x="646247" y="2705193"/>
            <a:ext cx="921984" cy="671828"/>
            <a:chOff x="3658" y="852"/>
            <a:chExt cx="1986" cy="1447"/>
          </a:xfrm>
        </p:grpSpPr>
        <p:sp>
          <p:nvSpPr>
            <p:cNvPr id="1180" name="Freeform 553">
              <a:extLst>
                <a:ext uri="{FF2B5EF4-FFF2-40B4-BE49-F238E27FC236}">
                  <a16:creationId xmlns:a16="http://schemas.microsoft.com/office/drawing/2014/main" id="{6F722A43-06F5-4FAE-9390-8458593255E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1" name="Freeform 554">
              <a:extLst>
                <a:ext uri="{FF2B5EF4-FFF2-40B4-BE49-F238E27FC236}">
                  <a16:creationId xmlns:a16="http://schemas.microsoft.com/office/drawing/2014/main" id="{522F8319-2A24-46FA-86C4-AD95A7C4F6B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2" name="Freeform 555">
              <a:extLst>
                <a:ext uri="{FF2B5EF4-FFF2-40B4-BE49-F238E27FC236}">
                  <a16:creationId xmlns:a16="http://schemas.microsoft.com/office/drawing/2014/main" id="{F1420A24-37F0-48D2-BE84-4DF1D7C27C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3" name="Freeform 556">
              <a:extLst>
                <a:ext uri="{FF2B5EF4-FFF2-40B4-BE49-F238E27FC236}">
                  <a16:creationId xmlns:a16="http://schemas.microsoft.com/office/drawing/2014/main" id="{42221FEA-3E3D-4BC2-B8F2-C3916F030FB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4" name="Freeform 557">
              <a:extLst>
                <a:ext uri="{FF2B5EF4-FFF2-40B4-BE49-F238E27FC236}">
                  <a16:creationId xmlns:a16="http://schemas.microsoft.com/office/drawing/2014/main" id="{FC43C1B5-9FA0-4D9A-883C-79836B54F5E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5" name="Freeform 558">
              <a:extLst>
                <a:ext uri="{FF2B5EF4-FFF2-40B4-BE49-F238E27FC236}">
                  <a16:creationId xmlns:a16="http://schemas.microsoft.com/office/drawing/2014/main" id="{87F16242-EDE9-4920-A061-00F40F14734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6" name="Freeform 559">
              <a:extLst>
                <a:ext uri="{FF2B5EF4-FFF2-40B4-BE49-F238E27FC236}">
                  <a16:creationId xmlns:a16="http://schemas.microsoft.com/office/drawing/2014/main" id="{ECD433B9-00E8-4908-8ED1-3187E5960A4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7" name="Freeform 560">
              <a:extLst>
                <a:ext uri="{FF2B5EF4-FFF2-40B4-BE49-F238E27FC236}">
                  <a16:creationId xmlns:a16="http://schemas.microsoft.com/office/drawing/2014/main" id="{71ED0045-2998-41C3-9734-8BEC644689A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8" name="Freeform 561">
              <a:extLst>
                <a:ext uri="{FF2B5EF4-FFF2-40B4-BE49-F238E27FC236}">
                  <a16:creationId xmlns:a16="http://schemas.microsoft.com/office/drawing/2014/main" id="{A5ABE78F-BA96-459C-9231-C36AAE97617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9" name="Freeform 562">
              <a:extLst>
                <a:ext uri="{FF2B5EF4-FFF2-40B4-BE49-F238E27FC236}">
                  <a16:creationId xmlns:a16="http://schemas.microsoft.com/office/drawing/2014/main" id="{03D391B0-B692-45C7-B8BE-0967728D45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0" name="Freeform 563">
              <a:extLst>
                <a:ext uri="{FF2B5EF4-FFF2-40B4-BE49-F238E27FC236}">
                  <a16:creationId xmlns:a16="http://schemas.microsoft.com/office/drawing/2014/main" id="{E8F96EB4-4FE1-418A-A20D-A6457342D4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1" name="Freeform 564">
              <a:extLst>
                <a:ext uri="{FF2B5EF4-FFF2-40B4-BE49-F238E27FC236}">
                  <a16:creationId xmlns:a16="http://schemas.microsoft.com/office/drawing/2014/main" id="{B75ACF6E-03B7-49C5-B179-367BA8E8C0D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2" name="Freeform 565">
              <a:extLst>
                <a:ext uri="{FF2B5EF4-FFF2-40B4-BE49-F238E27FC236}">
                  <a16:creationId xmlns:a16="http://schemas.microsoft.com/office/drawing/2014/main" id="{84B2002B-4FF7-4947-9838-092AE0E240E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3" name="Freeform 566">
              <a:extLst>
                <a:ext uri="{FF2B5EF4-FFF2-40B4-BE49-F238E27FC236}">
                  <a16:creationId xmlns:a16="http://schemas.microsoft.com/office/drawing/2014/main" id="{363CB41B-6368-441C-AD4A-CFA58C6CE6D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4" name="Freeform 567">
              <a:extLst>
                <a:ext uri="{FF2B5EF4-FFF2-40B4-BE49-F238E27FC236}">
                  <a16:creationId xmlns:a16="http://schemas.microsoft.com/office/drawing/2014/main" id="{3C1927B2-BEFB-4F07-BD49-BEEBB89341F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5" name="Freeform 568">
              <a:extLst>
                <a:ext uri="{FF2B5EF4-FFF2-40B4-BE49-F238E27FC236}">
                  <a16:creationId xmlns:a16="http://schemas.microsoft.com/office/drawing/2014/main" id="{E1E5EF9C-47C5-4187-AF49-EBE0C3E54EB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6" name="Freeform 569">
              <a:extLst>
                <a:ext uri="{FF2B5EF4-FFF2-40B4-BE49-F238E27FC236}">
                  <a16:creationId xmlns:a16="http://schemas.microsoft.com/office/drawing/2014/main" id="{99F414C5-2B6A-4AA9-A146-61813BB820C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7" name="Freeform 570">
              <a:extLst>
                <a:ext uri="{FF2B5EF4-FFF2-40B4-BE49-F238E27FC236}">
                  <a16:creationId xmlns:a16="http://schemas.microsoft.com/office/drawing/2014/main" id="{F7E8E518-6291-4E69-8963-2F24605F46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8" name="Freeform 571">
              <a:extLst>
                <a:ext uri="{FF2B5EF4-FFF2-40B4-BE49-F238E27FC236}">
                  <a16:creationId xmlns:a16="http://schemas.microsoft.com/office/drawing/2014/main" id="{55A794C2-649F-4824-A0A5-35E2022CDE2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6" name="Group 204">
            <a:extLst>
              <a:ext uri="{FF2B5EF4-FFF2-40B4-BE49-F238E27FC236}">
                <a16:creationId xmlns:a16="http://schemas.microsoft.com/office/drawing/2014/main" id="{D018BBB2-203A-49AE-9F59-4ACC2A11351B}"/>
              </a:ext>
            </a:extLst>
          </p:cNvPr>
          <p:cNvGrpSpPr>
            <a:grpSpLocks/>
          </p:cNvGrpSpPr>
          <p:nvPr/>
        </p:nvGrpSpPr>
        <p:grpSpPr bwMode="auto">
          <a:xfrm flipH="1">
            <a:off x="1227453" y="2879808"/>
            <a:ext cx="910505" cy="663464"/>
            <a:chOff x="3658" y="852"/>
            <a:chExt cx="1986" cy="1447"/>
          </a:xfrm>
        </p:grpSpPr>
        <p:sp>
          <p:nvSpPr>
            <p:cNvPr id="577"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78"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9"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0"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1"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2"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3"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4"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5"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6"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7"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8"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9"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0"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1"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2"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5"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3"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4"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15" name="Group 204">
            <a:extLst>
              <a:ext uri="{FF2B5EF4-FFF2-40B4-BE49-F238E27FC236}">
                <a16:creationId xmlns:a16="http://schemas.microsoft.com/office/drawing/2014/main" id="{D018BBB2-203A-49AE-9F59-4ACC2A11351B}"/>
              </a:ext>
            </a:extLst>
          </p:cNvPr>
          <p:cNvGrpSpPr>
            <a:grpSpLocks/>
          </p:cNvGrpSpPr>
          <p:nvPr/>
        </p:nvGrpSpPr>
        <p:grpSpPr bwMode="auto">
          <a:xfrm flipH="1">
            <a:off x="964038" y="2439495"/>
            <a:ext cx="910505" cy="663464"/>
            <a:chOff x="3658" y="852"/>
            <a:chExt cx="1986" cy="1447"/>
          </a:xfrm>
        </p:grpSpPr>
        <p:sp>
          <p:nvSpPr>
            <p:cNvPr id="616"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7"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8"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9"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0"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1"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2"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3"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4"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5"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6"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7"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8"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9"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0"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1"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2"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5"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80"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3" name="Group 592">
            <a:extLst>
              <a:ext uri="{FF2B5EF4-FFF2-40B4-BE49-F238E27FC236}">
                <a16:creationId xmlns:a16="http://schemas.microsoft.com/office/drawing/2014/main" id="{BB67CFBC-A8F5-488F-AD11-19B6BCFFD849}"/>
              </a:ext>
            </a:extLst>
          </p:cNvPr>
          <p:cNvGrpSpPr/>
          <p:nvPr/>
        </p:nvGrpSpPr>
        <p:grpSpPr>
          <a:xfrm>
            <a:off x="1872337" y="514351"/>
            <a:ext cx="5214263" cy="490642"/>
            <a:chOff x="2496446" y="300341"/>
            <a:chExt cx="6952351" cy="298724"/>
          </a:xfrm>
        </p:grpSpPr>
        <p:sp>
          <p:nvSpPr>
            <p:cNvPr id="594" name="Parallelogram 593"/>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96" name="TextBox 595"/>
            <p:cNvSpPr txBox="1"/>
            <p:nvPr/>
          </p:nvSpPr>
          <p:spPr>
            <a:xfrm>
              <a:off x="2844797" y="305667"/>
              <a:ext cx="6038399" cy="262343"/>
            </a:xfrm>
            <a:prstGeom prst="rect">
              <a:avLst/>
            </a:prstGeom>
            <a:noFill/>
          </p:spPr>
          <p:txBody>
            <a:bodyPr wrap="square" lIns="0" tIns="0" rIns="0" bIns="0" rtlCol="0" anchor="ctr" anchorCtr="0">
              <a:spAutoFit/>
            </a:bodyPr>
            <a:lstStyle/>
            <a:p>
              <a:pPr algn="r"/>
              <a:r>
                <a:rPr lang="en-US" sz="2800" i="1" dirty="0"/>
                <a:t>About Healthcare Coalitions…</a:t>
              </a:r>
            </a:p>
          </p:txBody>
        </p:sp>
      </p:grpSp>
      <p:grpSp>
        <p:nvGrpSpPr>
          <p:cNvPr id="597" name="Group 596">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598" name="Group 597">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610" name="Freeform 609"/>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1" name="Freeform 610"/>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2" name="Freeform 611"/>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9" name="Group 598">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600" name="Group 599">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606" name="Freeform 605"/>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7" name="Freeform 606"/>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8" name="Freeform 607"/>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9" name="Freeform 608"/>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01" name="Group 600">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602" name="Freeform 601"/>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3" name="Freeform 602"/>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4" name="Freeform 603"/>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5" name="Freeform 604"/>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33" name="Group 632">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634" name="Freeform 633"/>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6" name="Freeform 635"/>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7" name="Freeform 636"/>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38" name="Group 637">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639" name="Group 638">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649" name="Freeform 648"/>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3" name="Freeform 65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4" name="Freeform 65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5" name="Freeform 65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6" name="Freeform 67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7" name="Freeform 67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8" name="Freeform 67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9" name="Freeform 67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40" name="Group 639">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641" name="Freeform 640"/>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2" name="Freeform 641"/>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3" name="Freeform 642"/>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4" name="Freeform 643"/>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5" name="Freeform 644"/>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6" name="Freeform 645"/>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7" name="Freeform 646"/>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8" name="Freeform 647"/>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81" name="Group 680">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682" name="Freeform 681"/>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3" name="Group 682">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684" name="Freeform 683"/>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5" name="Group 684">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686" name="Freeform 685"/>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7" name="Group 686">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688" name="Group 687">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698" name="Freeform 697"/>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9" name="Freeform 698"/>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0" name="Freeform 699"/>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1" name="Freeform 700"/>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2" name="Freeform 701"/>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3" name="Freeform 702"/>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4" name="Freeform 703"/>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5" name="Freeform 704"/>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89" name="Group 688">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690" name="Freeform 689"/>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1" name="Freeform 690"/>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2" name="Freeform 691"/>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3" name="Freeform 692"/>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4" name="Freeform 693"/>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5" name="Freeform 694"/>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6" name="Freeform 695"/>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7" name="Freeform 696"/>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
        <p:nvSpPr>
          <p:cNvPr id="213" name="TextBox 212">
            <a:extLst>
              <a:ext uri="{FF2B5EF4-FFF2-40B4-BE49-F238E27FC236}">
                <a16:creationId xmlns:a16="http://schemas.microsoft.com/office/drawing/2014/main" id="{BB1AF154-94E5-4CFD-B2DD-512DB05C7F95}"/>
              </a:ext>
            </a:extLst>
          </p:cNvPr>
          <p:cNvSpPr txBox="1"/>
          <p:nvPr/>
        </p:nvSpPr>
        <p:spPr>
          <a:xfrm>
            <a:off x="159398" y="1245361"/>
            <a:ext cx="1594408" cy="430888"/>
          </a:xfrm>
          <a:prstGeom prst="rect">
            <a:avLst/>
          </a:prstGeom>
          <a:noFill/>
        </p:spPr>
        <p:txBody>
          <a:bodyPr wrap="square" lIns="0" tIns="0" rIns="0" bIns="0" rtlCol="0" anchor="ctr" anchorCtr="0">
            <a:spAutoFit/>
          </a:bodyPr>
          <a:lstStyle/>
          <a:p>
            <a:pPr algn="r"/>
            <a:r>
              <a:rPr lang="en-US" sz="2800" i="1" dirty="0"/>
              <a:t>Module #1</a:t>
            </a:r>
          </a:p>
        </p:txBody>
      </p:sp>
    </p:spTree>
    <p:extLst>
      <p:ext uri="{BB962C8B-B14F-4D97-AF65-F5344CB8AC3E}">
        <p14:creationId xmlns:p14="http://schemas.microsoft.com/office/powerpoint/2010/main" val="324691750"/>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14:presetBounceEnd="12000">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14:bounceEnd="12000">
                                          <p:cBhvr additive="base">
                                            <p:cTn id="41" dur="500" fill="hold"/>
                                            <p:tgtEl>
                                              <p:spTgt spid="1079"/>
                                            </p:tgtEl>
                                            <p:attrNameLst>
                                              <p:attrName>ppt_x</p:attrName>
                                            </p:attrNameLst>
                                          </p:cBhvr>
                                          <p:tavLst>
                                            <p:tav tm="0">
                                              <p:val>
                                                <p:strVal val="#ppt_x"/>
                                              </p:val>
                                            </p:tav>
                                            <p:tav tm="100000">
                                              <p:val>
                                                <p:strVal val="#ppt_x"/>
                                              </p:val>
                                            </p:tav>
                                          </p:tavLst>
                                        </p:anim>
                                        <p:anim calcmode="lin" valueType="num" p14:bounceEnd="12000">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14:presetBounceEnd="12000">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14:bounceEnd="12000">
                                          <p:cBhvr additive="base">
                                            <p:cTn id="46" dur="500" fill="hold"/>
                                            <p:tgtEl>
                                              <p:spTgt spid="1059"/>
                                            </p:tgtEl>
                                            <p:attrNameLst>
                                              <p:attrName>ppt_x</p:attrName>
                                            </p:attrNameLst>
                                          </p:cBhvr>
                                          <p:tavLst>
                                            <p:tav tm="0">
                                              <p:val>
                                                <p:strVal val="#ppt_x"/>
                                              </p:val>
                                            </p:tav>
                                            <p:tav tm="100000">
                                              <p:val>
                                                <p:strVal val="#ppt_x"/>
                                              </p:val>
                                            </p:tav>
                                          </p:tavLst>
                                        </p:anim>
                                        <p:anim calcmode="lin" valueType="num" p14:bounceEnd="12000">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14:presetBounceEnd="14000">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14:bounceEnd="14000">
                                          <p:cBhvr additive="base">
                                            <p:cTn id="51" dur="500" fill="hold"/>
                                            <p:tgtEl>
                                              <p:spTgt spid="939"/>
                                            </p:tgtEl>
                                            <p:attrNameLst>
                                              <p:attrName>ppt_x</p:attrName>
                                            </p:attrNameLst>
                                          </p:cBhvr>
                                          <p:tavLst>
                                            <p:tav tm="0">
                                              <p:val>
                                                <p:strVal val="#ppt_x"/>
                                              </p:val>
                                            </p:tav>
                                            <p:tav tm="100000">
                                              <p:val>
                                                <p:strVal val="#ppt_x"/>
                                              </p:val>
                                            </p:tav>
                                          </p:tavLst>
                                        </p:anim>
                                        <p:anim calcmode="lin" valueType="num" p14:bounceEnd="14000">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14:presetBounceEnd="12000">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14:bounceEnd="12000">
                                          <p:cBhvr additive="base">
                                            <p:cTn id="56" dur="500" fill="hold"/>
                                            <p:tgtEl>
                                              <p:spTgt spid="959"/>
                                            </p:tgtEl>
                                            <p:attrNameLst>
                                              <p:attrName>ppt_x</p:attrName>
                                            </p:attrNameLst>
                                          </p:cBhvr>
                                          <p:tavLst>
                                            <p:tav tm="0">
                                              <p:val>
                                                <p:strVal val="#ppt_x"/>
                                              </p:val>
                                            </p:tav>
                                            <p:tav tm="100000">
                                              <p:val>
                                                <p:strVal val="#ppt_x"/>
                                              </p:val>
                                            </p:tav>
                                          </p:tavLst>
                                        </p:anim>
                                        <p:anim calcmode="lin" valueType="num" p14:bounceEnd="12000">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14:presetBounceEnd="12000">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14:bounceEnd="12000">
                                          <p:cBhvr additive="base">
                                            <p:cTn id="61" dur="500" fill="hold"/>
                                            <p:tgtEl>
                                              <p:spTgt spid="1179"/>
                                            </p:tgtEl>
                                            <p:attrNameLst>
                                              <p:attrName>ppt_x</p:attrName>
                                            </p:attrNameLst>
                                          </p:cBhvr>
                                          <p:tavLst>
                                            <p:tav tm="0">
                                              <p:val>
                                                <p:strVal val="#ppt_x"/>
                                              </p:val>
                                            </p:tav>
                                            <p:tav tm="100000">
                                              <p:val>
                                                <p:strVal val="#ppt_x"/>
                                              </p:val>
                                            </p:tav>
                                          </p:tavLst>
                                        </p:anim>
                                        <p:anim calcmode="lin" valueType="num" p14:bounceEnd="12000">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14:presetBounceEnd="12000">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14:bounceEnd="12000">
                                          <p:cBhvr additive="base">
                                            <p:cTn id="65" dur="500" fill="hold"/>
                                            <p:tgtEl>
                                              <p:spTgt spid="576"/>
                                            </p:tgtEl>
                                            <p:attrNameLst>
                                              <p:attrName>ppt_x</p:attrName>
                                            </p:attrNameLst>
                                          </p:cBhvr>
                                          <p:tavLst>
                                            <p:tav tm="0">
                                              <p:val>
                                                <p:strVal val="#ppt_x"/>
                                              </p:val>
                                            </p:tav>
                                            <p:tav tm="100000">
                                              <p:val>
                                                <p:strVal val="#ppt_x"/>
                                              </p:val>
                                            </p:tav>
                                          </p:tavLst>
                                        </p:anim>
                                        <p:anim calcmode="lin" valueType="num" p14:bounceEnd="12000">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14:presetBounceEnd="12000">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14:bounceEnd="12000">
                                          <p:cBhvr additive="base">
                                            <p:cTn id="69" dur="500" fill="hold"/>
                                            <p:tgtEl>
                                              <p:spTgt spid="615"/>
                                            </p:tgtEl>
                                            <p:attrNameLst>
                                              <p:attrName>ppt_x</p:attrName>
                                            </p:attrNameLst>
                                          </p:cBhvr>
                                          <p:tavLst>
                                            <p:tav tm="0">
                                              <p:val>
                                                <p:strVal val="#ppt_x"/>
                                              </p:val>
                                            </p:tav>
                                            <p:tav tm="100000">
                                              <p:val>
                                                <p:strVal val="#ppt_x"/>
                                              </p:val>
                                            </p:tav>
                                          </p:tavLst>
                                        </p:anim>
                                        <p:anim calcmode="lin" valueType="num" p14:bounceEnd="12000">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cBhvr additive="base">
                                            <p:cTn id="41" dur="500" fill="hold"/>
                                            <p:tgtEl>
                                              <p:spTgt spid="1079"/>
                                            </p:tgtEl>
                                            <p:attrNameLst>
                                              <p:attrName>ppt_x</p:attrName>
                                            </p:attrNameLst>
                                          </p:cBhvr>
                                          <p:tavLst>
                                            <p:tav tm="0">
                                              <p:val>
                                                <p:strVal val="#ppt_x"/>
                                              </p:val>
                                            </p:tav>
                                            <p:tav tm="100000">
                                              <p:val>
                                                <p:strVal val="#ppt_x"/>
                                              </p:val>
                                            </p:tav>
                                          </p:tavLst>
                                        </p:anim>
                                        <p:anim calcmode="lin" valueType="num">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cBhvr additive="base">
                                            <p:cTn id="46" dur="500" fill="hold"/>
                                            <p:tgtEl>
                                              <p:spTgt spid="1059"/>
                                            </p:tgtEl>
                                            <p:attrNameLst>
                                              <p:attrName>ppt_x</p:attrName>
                                            </p:attrNameLst>
                                          </p:cBhvr>
                                          <p:tavLst>
                                            <p:tav tm="0">
                                              <p:val>
                                                <p:strVal val="#ppt_x"/>
                                              </p:val>
                                            </p:tav>
                                            <p:tav tm="100000">
                                              <p:val>
                                                <p:strVal val="#ppt_x"/>
                                              </p:val>
                                            </p:tav>
                                          </p:tavLst>
                                        </p:anim>
                                        <p:anim calcmode="lin" valueType="num">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cBhvr additive="base">
                                            <p:cTn id="51" dur="500" fill="hold"/>
                                            <p:tgtEl>
                                              <p:spTgt spid="939"/>
                                            </p:tgtEl>
                                            <p:attrNameLst>
                                              <p:attrName>ppt_x</p:attrName>
                                            </p:attrNameLst>
                                          </p:cBhvr>
                                          <p:tavLst>
                                            <p:tav tm="0">
                                              <p:val>
                                                <p:strVal val="#ppt_x"/>
                                              </p:val>
                                            </p:tav>
                                            <p:tav tm="100000">
                                              <p:val>
                                                <p:strVal val="#ppt_x"/>
                                              </p:val>
                                            </p:tav>
                                          </p:tavLst>
                                        </p:anim>
                                        <p:anim calcmode="lin" valueType="num">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cBhvr additive="base">
                                            <p:cTn id="56" dur="500" fill="hold"/>
                                            <p:tgtEl>
                                              <p:spTgt spid="959"/>
                                            </p:tgtEl>
                                            <p:attrNameLst>
                                              <p:attrName>ppt_x</p:attrName>
                                            </p:attrNameLst>
                                          </p:cBhvr>
                                          <p:tavLst>
                                            <p:tav tm="0">
                                              <p:val>
                                                <p:strVal val="#ppt_x"/>
                                              </p:val>
                                            </p:tav>
                                            <p:tav tm="100000">
                                              <p:val>
                                                <p:strVal val="#ppt_x"/>
                                              </p:val>
                                            </p:tav>
                                          </p:tavLst>
                                        </p:anim>
                                        <p:anim calcmode="lin" valueType="num">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cBhvr additive="base">
                                            <p:cTn id="61" dur="500" fill="hold"/>
                                            <p:tgtEl>
                                              <p:spTgt spid="1179"/>
                                            </p:tgtEl>
                                            <p:attrNameLst>
                                              <p:attrName>ppt_x</p:attrName>
                                            </p:attrNameLst>
                                          </p:cBhvr>
                                          <p:tavLst>
                                            <p:tav tm="0">
                                              <p:val>
                                                <p:strVal val="#ppt_x"/>
                                              </p:val>
                                            </p:tav>
                                            <p:tav tm="100000">
                                              <p:val>
                                                <p:strVal val="#ppt_x"/>
                                              </p:val>
                                            </p:tav>
                                          </p:tavLst>
                                        </p:anim>
                                        <p:anim calcmode="lin" valueType="num">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cBhvr additive="base">
                                            <p:cTn id="65" dur="500" fill="hold"/>
                                            <p:tgtEl>
                                              <p:spTgt spid="576"/>
                                            </p:tgtEl>
                                            <p:attrNameLst>
                                              <p:attrName>ppt_x</p:attrName>
                                            </p:attrNameLst>
                                          </p:cBhvr>
                                          <p:tavLst>
                                            <p:tav tm="0">
                                              <p:val>
                                                <p:strVal val="#ppt_x"/>
                                              </p:val>
                                            </p:tav>
                                            <p:tav tm="100000">
                                              <p:val>
                                                <p:strVal val="#ppt_x"/>
                                              </p:val>
                                            </p:tav>
                                          </p:tavLst>
                                        </p:anim>
                                        <p:anim calcmode="lin" valueType="num">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cBhvr additive="base">
                                            <p:cTn id="69" dur="500" fill="hold"/>
                                            <p:tgtEl>
                                              <p:spTgt spid="615"/>
                                            </p:tgtEl>
                                            <p:attrNameLst>
                                              <p:attrName>ppt_x</p:attrName>
                                            </p:attrNameLst>
                                          </p:cBhvr>
                                          <p:tavLst>
                                            <p:tav tm="0">
                                              <p:val>
                                                <p:strVal val="#ppt_x"/>
                                              </p:val>
                                            </p:tav>
                                            <p:tav tm="100000">
                                              <p:val>
                                                <p:strVal val="#ppt_x"/>
                                              </p:val>
                                            </p:tav>
                                          </p:tavLst>
                                        </p:anim>
                                        <p:anim calcmode="lin" valueType="num">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292986" y="4215950"/>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162109" y="41634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894165" y="36615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511183" y="4032499"/>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409970" y="266196"/>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147619" y="92360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436761" y="345004"/>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6" name="TextBox 5"/>
          <p:cNvSpPr txBox="1"/>
          <p:nvPr/>
        </p:nvSpPr>
        <p:spPr>
          <a:xfrm>
            <a:off x="1461105" y="1692093"/>
            <a:ext cx="3871766" cy="1562502"/>
          </a:xfrm>
          <a:prstGeom prst="rect">
            <a:avLst/>
          </a:prstGeom>
          <a:noFill/>
        </p:spPr>
        <p:txBody>
          <a:bodyPr wrap="none" lIns="0" tIns="0" rIns="0" bIns="0" rtlCol="0" anchor="ctr" anchorCtr="0">
            <a:normAutofit/>
          </a:bodyPr>
          <a:lstStyle/>
          <a:p>
            <a:pPr algn="ctr"/>
            <a:endParaRPr lang="en-US" sz="4950" dirty="0"/>
          </a:p>
        </p:txBody>
      </p:sp>
      <p:sp>
        <p:nvSpPr>
          <p:cNvPr id="2" name="TextBox 1">
            <a:extLst>
              <a:ext uri="{FF2B5EF4-FFF2-40B4-BE49-F238E27FC236}">
                <a16:creationId xmlns:a16="http://schemas.microsoft.com/office/drawing/2014/main" id="{828BB1AA-EDFE-47DB-BE16-34D826D80D2F}"/>
              </a:ext>
            </a:extLst>
          </p:cNvPr>
          <p:cNvSpPr txBox="1"/>
          <p:nvPr/>
        </p:nvSpPr>
        <p:spPr>
          <a:xfrm>
            <a:off x="838188" y="1303891"/>
            <a:ext cx="5544947" cy="2031325"/>
          </a:xfrm>
          <a:prstGeom prst="rect">
            <a:avLst/>
          </a:prstGeom>
          <a:noFill/>
        </p:spPr>
        <p:txBody>
          <a:bodyPr wrap="square" rtlCol="0">
            <a:spAutoFit/>
          </a:bodyPr>
          <a:lstStyle/>
          <a:p>
            <a:r>
              <a:rPr lang="en-US" u="sng" dirty="0">
                <a:latin typeface="Comic Sans MS" panose="030F0702030302020204" pitchFamily="66" charset="0"/>
              </a:rPr>
              <a:t>Fun Facts</a:t>
            </a:r>
            <a:r>
              <a:rPr lang="en-US" dirty="0">
                <a:latin typeface="Comic Sans MS" panose="030F0702030302020204" pitchFamily="66" charset="0"/>
              </a:rPr>
              <a:t>: </a:t>
            </a:r>
          </a:p>
          <a:p>
            <a:r>
              <a:rPr lang="en-US" dirty="0">
                <a:latin typeface="Comic Sans MS" panose="030F0702030302020204" pitchFamily="66" charset="0"/>
              </a:rPr>
              <a:t> - Six 2X4 LEGO bricks can be combined in more than       million ways. </a:t>
            </a:r>
          </a:p>
          <a:p>
            <a:r>
              <a:rPr lang="en-US" dirty="0">
                <a:latin typeface="Comic Sans MS" panose="030F0702030302020204" pitchFamily="66" charset="0"/>
              </a:rPr>
              <a:t> - A column of approximately                  LEGO bricks can reach the moon. </a:t>
            </a:r>
          </a:p>
          <a:p>
            <a:r>
              <a:rPr lang="en-US" dirty="0">
                <a:latin typeface="Comic Sans MS" panose="030F0702030302020204" pitchFamily="66" charset="0"/>
              </a:rPr>
              <a:t> - 1,300 LEGO pieces are made per second; 78,000 per minute and 4,680,000 per hour. </a:t>
            </a:r>
          </a:p>
        </p:txBody>
      </p:sp>
      <p:sp>
        <p:nvSpPr>
          <p:cNvPr id="4" name="TextBox 3">
            <a:extLst>
              <a:ext uri="{FF2B5EF4-FFF2-40B4-BE49-F238E27FC236}">
                <a16:creationId xmlns:a16="http://schemas.microsoft.com/office/drawing/2014/main" id="{7E98E208-F561-4073-924F-0DEF7E5FB073}"/>
              </a:ext>
            </a:extLst>
          </p:cNvPr>
          <p:cNvSpPr txBox="1"/>
          <p:nvPr/>
        </p:nvSpPr>
        <p:spPr>
          <a:xfrm>
            <a:off x="1357713" y="1865535"/>
            <a:ext cx="736597" cy="369332"/>
          </a:xfrm>
          <a:prstGeom prst="rect">
            <a:avLst/>
          </a:prstGeom>
          <a:noFill/>
        </p:spPr>
        <p:txBody>
          <a:bodyPr wrap="square" rtlCol="0">
            <a:spAutoFit/>
          </a:bodyPr>
          <a:lstStyle/>
          <a:p>
            <a:r>
              <a:rPr lang="en-US" dirty="0">
                <a:solidFill>
                  <a:srgbClr val="FF0000"/>
                </a:solidFill>
                <a:latin typeface="Comic Sans MS" panose="030F0702030302020204" pitchFamily="66" charset="0"/>
              </a:rPr>
              <a:t>915</a:t>
            </a:r>
          </a:p>
        </p:txBody>
      </p:sp>
      <p:sp>
        <p:nvSpPr>
          <p:cNvPr id="5" name="TextBox 4">
            <a:extLst>
              <a:ext uri="{FF2B5EF4-FFF2-40B4-BE49-F238E27FC236}">
                <a16:creationId xmlns:a16="http://schemas.microsoft.com/office/drawing/2014/main" id="{7CECB63F-4735-42E3-8ECF-EBD83D5E60A1}"/>
              </a:ext>
            </a:extLst>
          </p:cNvPr>
          <p:cNvSpPr txBox="1"/>
          <p:nvPr/>
        </p:nvSpPr>
        <p:spPr>
          <a:xfrm>
            <a:off x="4015738" y="2134887"/>
            <a:ext cx="1254054" cy="369332"/>
          </a:xfrm>
          <a:prstGeom prst="rect">
            <a:avLst/>
          </a:prstGeom>
          <a:noFill/>
        </p:spPr>
        <p:txBody>
          <a:bodyPr wrap="square" rtlCol="0">
            <a:spAutoFit/>
          </a:bodyPr>
          <a:lstStyle/>
          <a:p>
            <a:r>
              <a:rPr lang="en-US" dirty="0">
                <a:solidFill>
                  <a:srgbClr val="FF0000"/>
                </a:solidFill>
                <a:latin typeface="Comic Sans MS" panose="030F0702030302020204" pitchFamily="66" charset="0"/>
              </a:rPr>
              <a:t>40 billion</a:t>
            </a:r>
          </a:p>
        </p:txBody>
      </p:sp>
      <p:sp>
        <p:nvSpPr>
          <p:cNvPr id="224" name="TextBox 223">
            <a:extLst>
              <a:ext uri="{FF2B5EF4-FFF2-40B4-BE49-F238E27FC236}">
                <a16:creationId xmlns:a16="http://schemas.microsoft.com/office/drawing/2014/main" id="{C74A8FB3-D36F-4C17-9370-EF492CEF791B}"/>
              </a:ext>
            </a:extLst>
          </p:cNvPr>
          <p:cNvSpPr txBox="1"/>
          <p:nvPr/>
        </p:nvSpPr>
        <p:spPr>
          <a:xfrm>
            <a:off x="897266" y="3342736"/>
            <a:ext cx="4657089" cy="1200329"/>
          </a:xfrm>
          <a:prstGeom prst="rect">
            <a:avLst/>
          </a:prstGeom>
          <a:noFill/>
        </p:spPr>
        <p:txBody>
          <a:bodyPr wrap="square">
            <a:spAutoFit/>
          </a:bodyPr>
          <a:lstStyle/>
          <a:p>
            <a:pPr algn="ct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(Table/Participants with the closest correct answers each receive </a:t>
            </a:r>
            <a:r>
              <a:rPr lang="en-US" b="1" u="sng" dirty="0">
                <a:solidFill>
                  <a:srgbClr val="FF0000"/>
                </a:solidFill>
                <a:effectLst>
                  <a:outerShdw blurRad="38100" dist="38100" dir="2700000" algn="tl">
                    <a:srgbClr val="000000">
                      <a:alpha val="43137"/>
                    </a:srgbClr>
                  </a:outerShdw>
                </a:effectLst>
                <a:latin typeface="Comic Sans MS" panose="030F0702030302020204" pitchFamily="66" charset="0"/>
              </a:rPr>
              <a:t>10 </a:t>
            </a:r>
          </a:p>
          <a:p>
            <a:pPr algn="ct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extra LEGO Bucks for each </a:t>
            </a:r>
          </a:p>
          <a:p>
            <a:pPr algn="ct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question.)</a:t>
            </a:r>
          </a:p>
        </p:txBody>
      </p:sp>
    </p:spTree>
    <p:extLst>
      <p:ext uri="{BB962C8B-B14F-4D97-AF65-F5344CB8AC3E}">
        <p14:creationId xmlns:p14="http://schemas.microsoft.com/office/powerpoint/2010/main" val="2736257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childTnLst>
                          </p:cTn>
                        </p:par>
                        <p:par>
                          <p:cTn id="57" fill="hold">
                            <p:stCondLst>
                              <p:cond delay="3000"/>
                            </p:stCondLst>
                            <p:childTnLst>
                              <p:par>
                                <p:cTn id="58" presetID="2" presetClass="entr" presetSubtype="1" fill="hold" nodeType="afterEffect">
                                  <p:stCondLst>
                                    <p:cond delay="0"/>
                                  </p:stCondLst>
                                  <p:childTnLst>
                                    <p:set>
                                      <p:cBhvr>
                                        <p:cTn id="59" dur="1" fill="hold">
                                          <p:stCondLst>
                                            <p:cond delay="0"/>
                                          </p:stCondLst>
                                        </p:cTn>
                                        <p:tgtEl>
                                          <p:spTgt spid="204"/>
                                        </p:tgtEl>
                                        <p:attrNameLst>
                                          <p:attrName>style.visibility</p:attrName>
                                        </p:attrNameLst>
                                      </p:cBhvr>
                                      <p:to>
                                        <p:strVal val="visible"/>
                                      </p:to>
                                    </p:set>
                                    <p:anim calcmode="lin" valueType="num">
                                      <p:cBhvr additive="base">
                                        <p:cTn id="60" dur="500" fill="hold"/>
                                        <p:tgtEl>
                                          <p:spTgt spid="204"/>
                                        </p:tgtEl>
                                        <p:attrNameLst>
                                          <p:attrName>ppt_x</p:attrName>
                                        </p:attrNameLst>
                                      </p:cBhvr>
                                      <p:tavLst>
                                        <p:tav tm="0">
                                          <p:val>
                                            <p:strVal val="#ppt_x"/>
                                          </p:val>
                                        </p:tav>
                                        <p:tav tm="100000">
                                          <p:val>
                                            <p:strVal val="#ppt_x"/>
                                          </p:val>
                                        </p:tav>
                                      </p:tavLst>
                                    </p:anim>
                                    <p:anim calcmode="lin" valueType="num">
                                      <p:cBhvr additive="base">
                                        <p:cTn id="61" dur="500" fill="hold"/>
                                        <p:tgtEl>
                                          <p:spTgt spid="204"/>
                                        </p:tgtEl>
                                        <p:attrNameLst>
                                          <p:attrName>ppt_y</p:attrName>
                                        </p:attrNameLst>
                                      </p:cBhvr>
                                      <p:tavLst>
                                        <p:tav tm="0">
                                          <p:val>
                                            <p:strVal val="0-#ppt_h/2"/>
                                          </p:val>
                                        </p:tav>
                                        <p:tav tm="100000">
                                          <p:val>
                                            <p:strVal val="#ppt_y"/>
                                          </p:val>
                                        </p:tav>
                                      </p:tavLst>
                                    </p:anim>
                                  </p:childTnLst>
                                </p:cTn>
                              </p:par>
                              <p:par>
                                <p:cTn id="62" presetID="32" presetClass="emph" presetSubtype="0" fill="hold" nodeType="withEffect">
                                  <p:stCondLst>
                                    <p:cond delay="200"/>
                                  </p:stCondLst>
                                  <p:childTnLst>
                                    <p:animRot by="120000">
                                      <p:cBhvr>
                                        <p:cTn id="63" dur="100" fill="hold">
                                          <p:stCondLst>
                                            <p:cond delay="0"/>
                                          </p:stCondLst>
                                        </p:cTn>
                                        <p:tgtEl>
                                          <p:spTgt spid="204"/>
                                        </p:tgtEl>
                                        <p:attrNameLst>
                                          <p:attrName>r</p:attrName>
                                        </p:attrNameLst>
                                      </p:cBhvr>
                                    </p:animRot>
                                    <p:animRot by="-240000">
                                      <p:cBhvr>
                                        <p:cTn id="64" dur="200" fill="hold">
                                          <p:stCondLst>
                                            <p:cond delay="200"/>
                                          </p:stCondLst>
                                        </p:cTn>
                                        <p:tgtEl>
                                          <p:spTgt spid="204"/>
                                        </p:tgtEl>
                                        <p:attrNameLst>
                                          <p:attrName>r</p:attrName>
                                        </p:attrNameLst>
                                      </p:cBhvr>
                                    </p:animRot>
                                    <p:animRot by="240000">
                                      <p:cBhvr>
                                        <p:cTn id="65" dur="200" fill="hold">
                                          <p:stCondLst>
                                            <p:cond delay="400"/>
                                          </p:stCondLst>
                                        </p:cTn>
                                        <p:tgtEl>
                                          <p:spTgt spid="204"/>
                                        </p:tgtEl>
                                        <p:attrNameLst>
                                          <p:attrName>r</p:attrName>
                                        </p:attrNameLst>
                                      </p:cBhvr>
                                    </p:animRot>
                                    <p:animRot by="-240000">
                                      <p:cBhvr>
                                        <p:cTn id="66" dur="200" fill="hold">
                                          <p:stCondLst>
                                            <p:cond delay="600"/>
                                          </p:stCondLst>
                                        </p:cTn>
                                        <p:tgtEl>
                                          <p:spTgt spid="204"/>
                                        </p:tgtEl>
                                        <p:attrNameLst>
                                          <p:attrName>r</p:attrName>
                                        </p:attrNameLst>
                                      </p:cBhvr>
                                    </p:animRot>
                                    <p:animRot by="120000">
                                      <p:cBhvr>
                                        <p:cTn id="67" dur="200" fill="hold">
                                          <p:stCondLst>
                                            <p:cond delay="800"/>
                                          </p:stCondLst>
                                        </p:cTn>
                                        <p:tgtEl>
                                          <p:spTgt spid="204"/>
                                        </p:tgtEl>
                                        <p:attrNameLst>
                                          <p:attrName>r</p:attrName>
                                        </p:attrNameLst>
                                      </p:cBhvr>
                                    </p:animRot>
                                  </p:childTnLst>
                                </p:cTn>
                              </p:par>
                            </p:childTnLst>
                          </p:cTn>
                        </p:par>
                        <p:par>
                          <p:cTn id="68" fill="hold">
                            <p:stCondLst>
                              <p:cond delay="4200"/>
                            </p:stCondLst>
                            <p:childTnLst>
                              <p:par>
                                <p:cTn id="69" presetID="2" presetClass="entr" presetSubtype="1" fill="hold" nodeType="afterEffect">
                                  <p:stCondLst>
                                    <p:cond delay="0"/>
                                  </p:stCondLst>
                                  <p:childTnLst>
                                    <p:set>
                                      <p:cBhvr>
                                        <p:cTn id="70" dur="1" fill="hold">
                                          <p:stCondLst>
                                            <p:cond delay="0"/>
                                          </p:stCondLst>
                                        </p:cTn>
                                        <p:tgtEl>
                                          <p:spTgt spid="152"/>
                                        </p:tgtEl>
                                        <p:attrNameLst>
                                          <p:attrName>style.visibility</p:attrName>
                                        </p:attrNameLst>
                                      </p:cBhvr>
                                      <p:to>
                                        <p:strVal val="visible"/>
                                      </p:to>
                                    </p:set>
                                    <p:anim calcmode="lin" valueType="num">
                                      <p:cBhvr additive="base">
                                        <p:cTn id="71" dur="500" fill="hold"/>
                                        <p:tgtEl>
                                          <p:spTgt spid="152"/>
                                        </p:tgtEl>
                                        <p:attrNameLst>
                                          <p:attrName>ppt_x</p:attrName>
                                        </p:attrNameLst>
                                      </p:cBhvr>
                                      <p:tavLst>
                                        <p:tav tm="0">
                                          <p:val>
                                            <p:strVal val="#ppt_x"/>
                                          </p:val>
                                        </p:tav>
                                        <p:tav tm="100000">
                                          <p:val>
                                            <p:strVal val="#ppt_x"/>
                                          </p:val>
                                        </p:tav>
                                      </p:tavLst>
                                    </p:anim>
                                    <p:anim calcmode="lin" valueType="num">
                                      <p:cBhvr additive="base">
                                        <p:cTn id="72" dur="500" fill="hold"/>
                                        <p:tgtEl>
                                          <p:spTgt spid="152"/>
                                        </p:tgtEl>
                                        <p:attrNameLst>
                                          <p:attrName>ppt_y</p:attrName>
                                        </p:attrNameLst>
                                      </p:cBhvr>
                                      <p:tavLst>
                                        <p:tav tm="0">
                                          <p:val>
                                            <p:strVal val="0-#ppt_h/2"/>
                                          </p:val>
                                        </p:tav>
                                        <p:tav tm="100000">
                                          <p:val>
                                            <p:strVal val="#ppt_y"/>
                                          </p:val>
                                        </p:tav>
                                      </p:tavLst>
                                    </p:anim>
                                  </p:childTnLst>
                                </p:cTn>
                              </p:par>
                              <p:par>
                                <p:cTn id="73" presetID="32" presetClass="emph" presetSubtype="0" fill="hold" nodeType="withEffect">
                                  <p:stCondLst>
                                    <p:cond delay="200"/>
                                  </p:stCondLst>
                                  <p:childTnLst>
                                    <p:animRot by="120000">
                                      <p:cBhvr>
                                        <p:cTn id="74" dur="100" fill="hold">
                                          <p:stCondLst>
                                            <p:cond delay="0"/>
                                          </p:stCondLst>
                                        </p:cTn>
                                        <p:tgtEl>
                                          <p:spTgt spid="152"/>
                                        </p:tgtEl>
                                        <p:attrNameLst>
                                          <p:attrName>r</p:attrName>
                                        </p:attrNameLst>
                                      </p:cBhvr>
                                    </p:animRot>
                                    <p:animRot by="-240000">
                                      <p:cBhvr>
                                        <p:cTn id="75" dur="200" fill="hold">
                                          <p:stCondLst>
                                            <p:cond delay="200"/>
                                          </p:stCondLst>
                                        </p:cTn>
                                        <p:tgtEl>
                                          <p:spTgt spid="152"/>
                                        </p:tgtEl>
                                        <p:attrNameLst>
                                          <p:attrName>r</p:attrName>
                                        </p:attrNameLst>
                                      </p:cBhvr>
                                    </p:animRot>
                                    <p:animRot by="240000">
                                      <p:cBhvr>
                                        <p:cTn id="76" dur="200" fill="hold">
                                          <p:stCondLst>
                                            <p:cond delay="400"/>
                                          </p:stCondLst>
                                        </p:cTn>
                                        <p:tgtEl>
                                          <p:spTgt spid="152"/>
                                        </p:tgtEl>
                                        <p:attrNameLst>
                                          <p:attrName>r</p:attrName>
                                        </p:attrNameLst>
                                      </p:cBhvr>
                                    </p:animRot>
                                    <p:animRot by="-240000">
                                      <p:cBhvr>
                                        <p:cTn id="77" dur="200" fill="hold">
                                          <p:stCondLst>
                                            <p:cond delay="600"/>
                                          </p:stCondLst>
                                        </p:cTn>
                                        <p:tgtEl>
                                          <p:spTgt spid="152"/>
                                        </p:tgtEl>
                                        <p:attrNameLst>
                                          <p:attrName>r</p:attrName>
                                        </p:attrNameLst>
                                      </p:cBhvr>
                                    </p:animRot>
                                    <p:animRot by="120000">
                                      <p:cBhvr>
                                        <p:cTn id="78" dur="200" fill="hold">
                                          <p:stCondLst>
                                            <p:cond delay="800"/>
                                          </p:stCondLst>
                                        </p:cTn>
                                        <p:tgtEl>
                                          <p:spTgt spid="152"/>
                                        </p:tgtEl>
                                        <p:attrNameLst>
                                          <p:attrName>r</p:attrName>
                                        </p:attrNameLst>
                                      </p:cBhvr>
                                    </p:animRot>
                                  </p:childTnLst>
                                </p:cTn>
                              </p:par>
                            </p:childTnLst>
                          </p:cTn>
                        </p:par>
                        <p:par>
                          <p:cTn id="79" fill="hold">
                            <p:stCondLst>
                              <p:cond delay="5400"/>
                            </p:stCondLst>
                            <p:childTnLst>
                              <p:par>
                                <p:cTn id="80" presetID="53" presetClass="entr" presetSubtype="16" fill="hold" grpId="0" nodeType="afterEffect" nodePh="1">
                                  <p:stCondLst>
                                    <p:cond delay="0"/>
                                  </p:stCondLst>
                                  <p:endCondLst>
                                    <p:cond evt="begin" delay="0">
                                      <p:tn val="80"/>
                                    </p:cond>
                                  </p:endCondLst>
                                  <p:childTnLst>
                                    <p:set>
                                      <p:cBhvr>
                                        <p:cTn id="81" dur="1" fill="hold">
                                          <p:stCondLst>
                                            <p:cond delay="0"/>
                                          </p:stCondLst>
                                        </p:cTn>
                                        <p:tgtEl>
                                          <p:spTgt spid="6"/>
                                        </p:tgtEl>
                                        <p:attrNameLst>
                                          <p:attrName>style.visibility</p:attrName>
                                        </p:attrNameLst>
                                      </p:cBhvr>
                                      <p:to>
                                        <p:strVal val="visible"/>
                                      </p:to>
                                    </p:set>
                                    <p:anim calcmode="lin" valueType="num">
                                      <p:cBhvr>
                                        <p:cTn id="82" dur="1000" fill="hold"/>
                                        <p:tgtEl>
                                          <p:spTgt spid="6"/>
                                        </p:tgtEl>
                                        <p:attrNameLst>
                                          <p:attrName>ppt_w</p:attrName>
                                        </p:attrNameLst>
                                      </p:cBhvr>
                                      <p:tavLst>
                                        <p:tav tm="0">
                                          <p:val>
                                            <p:fltVal val="0"/>
                                          </p:val>
                                        </p:tav>
                                        <p:tav tm="100000">
                                          <p:val>
                                            <p:strVal val="#ppt_w"/>
                                          </p:val>
                                        </p:tav>
                                      </p:tavLst>
                                    </p:anim>
                                    <p:anim calcmode="lin" valueType="num">
                                      <p:cBhvr>
                                        <p:cTn id="83" dur="1000" fill="hold"/>
                                        <p:tgtEl>
                                          <p:spTgt spid="6"/>
                                        </p:tgtEl>
                                        <p:attrNameLst>
                                          <p:attrName>ppt_h</p:attrName>
                                        </p:attrNameLst>
                                      </p:cBhvr>
                                      <p:tavLst>
                                        <p:tav tm="0">
                                          <p:val>
                                            <p:fltVal val="0"/>
                                          </p:val>
                                        </p:tav>
                                        <p:tav tm="100000">
                                          <p:val>
                                            <p:strVal val="#ppt_h"/>
                                          </p:val>
                                        </p:tav>
                                      </p:tavLst>
                                    </p:anim>
                                    <p:animEffect transition="in" filter="fade">
                                      <p:cBhvr>
                                        <p:cTn id="8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942064" y="2840731"/>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318260" y="2012026"/>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631651" y="3203224"/>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280785" y="3430426"/>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57" name="Group 204"/>
          <p:cNvGrpSpPr>
            <a:grpSpLocks/>
          </p:cNvGrpSpPr>
          <p:nvPr/>
        </p:nvGrpSpPr>
        <p:grpSpPr bwMode="auto">
          <a:xfrm rot="710296">
            <a:off x="5288075" y="1858492"/>
            <a:ext cx="1171575" cy="853700"/>
            <a:chOff x="3658" y="852"/>
            <a:chExt cx="1986" cy="1447"/>
          </a:xfrm>
          <a:effectLst/>
        </p:grpSpPr>
        <p:sp>
          <p:nvSpPr>
            <p:cNvPr id="58" name="Freeform 5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5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5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 name="Freeform 6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2" name="Freeform 6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3" name="Freeform 6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4" name="Freeform 6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5" name="Freeform 6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6" name="Freeform 6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7" name="Freeform 6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8" name="Freeform 6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9" name="Freeform 6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0" name="Freeform 6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1" name="Freeform 7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2" name="Freeform 7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3" name="Freeform 7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4" name="Freeform 7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5" name="Freeform 7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6" name="Freeform 7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7" name="Group 224"/>
          <p:cNvGrpSpPr>
            <a:grpSpLocks/>
          </p:cNvGrpSpPr>
          <p:nvPr/>
        </p:nvGrpSpPr>
        <p:grpSpPr bwMode="auto">
          <a:xfrm rot="20667446">
            <a:off x="5725042" y="2608643"/>
            <a:ext cx="781640" cy="687009"/>
            <a:chOff x="2231" y="1596"/>
            <a:chExt cx="1324" cy="1163"/>
          </a:xfrm>
          <a:effectLst/>
        </p:grpSpPr>
        <p:sp>
          <p:nvSpPr>
            <p:cNvPr id="78" name="Freeform 7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9" name="Freeform 7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0" name="Freeform 7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1" name="Freeform 8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2" name="Freeform 8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3" name="Freeform 8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4" name="Freeform 8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5" name="Freeform 8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6" name="Freeform 8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7" name="Freeform 8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8" name="Freeform 8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896306" y="587004"/>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342257" y="1283017"/>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990617" y="906799"/>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24" name="Group 204"/>
          <p:cNvGrpSpPr>
            <a:grpSpLocks/>
          </p:cNvGrpSpPr>
          <p:nvPr/>
        </p:nvGrpSpPr>
        <p:grpSpPr bwMode="auto">
          <a:xfrm rot="20083902">
            <a:off x="5356718" y="1246321"/>
            <a:ext cx="1171575" cy="853700"/>
            <a:chOff x="3658" y="852"/>
            <a:chExt cx="1986" cy="1447"/>
          </a:xfrm>
          <a:effectLst/>
        </p:grpSpPr>
        <p:sp>
          <p:nvSpPr>
            <p:cNvPr id="225" name="Freeform 2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6" name="Freeform 2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7" name="Freeform 2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8" name="Freeform 2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9" name="Freeform 2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0" name="Freeform 2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1" name="Freeform 2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2" name="Freeform 2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3" name="Freeform 2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4" name="Freeform 2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5" name="Freeform 2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6" name="Freeform 2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7" name="Freeform 2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8" name="Freeform 2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9" name="Freeform 2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0" name="Freeform 2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1" name="Freeform 2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2" name="Freeform 2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3" name="Freeform 2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8" name="TextBox 7"/>
          <p:cNvSpPr txBox="1"/>
          <p:nvPr/>
        </p:nvSpPr>
        <p:spPr>
          <a:xfrm>
            <a:off x="1801727" y="3938672"/>
            <a:ext cx="3116687" cy="776517"/>
          </a:xfrm>
          <a:prstGeom prst="rect">
            <a:avLst/>
          </a:prstGeom>
          <a:noFill/>
        </p:spPr>
        <p:txBody>
          <a:bodyPr wrap="square" lIns="0" tIns="0" rIns="0" bIns="0" rtlCol="0">
            <a:normAutofit fontScale="92500" lnSpcReduction="10000"/>
          </a:bodyPr>
          <a:lstStyle/>
          <a:p>
            <a:pPr algn="ctr"/>
            <a:r>
              <a:rPr lang="en-US" sz="1500" dirty="0"/>
              <a:t>…ensuring effective emergency healthcare preparedness for Kansas communities.</a:t>
            </a:r>
          </a:p>
          <a:p>
            <a:pPr algn="ctr"/>
            <a:endParaRPr lang="en-US" sz="1500" dirty="0"/>
          </a:p>
          <a:p>
            <a:pPr algn="ctr"/>
            <a:r>
              <a:rPr lang="en-US" sz="1500" dirty="0"/>
              <a:t>Module #2</a:t>
            </a:r>
          </a:p>
        </p:txBody>
      </p:sp>
      <p:sp>
        <p:nvSpPr>
          <p:cNvPr id="6" name="TextBox 5"/>
          <p:cNvSpPr txBox="1"/>
          <p:nvPr/>
        </p:nvSpPr>
        <p:spPr>
          <a:xfrm>
            <a:off x="1461105" y="1917249"/>
            <a:ext cx="3871766" cy="1562502"/>
          </a:xfrm>
          <a:prstGeom prst="rect">
            <a:avLst/>
          </a:prstGeom>
          <a:noFill/>
        </p:spPr>
        <p:txBody>
          <a:bodyPr wrap="none" lIns="0" tIns="0" rIns="0" bIns="0" rtlCol="0" anchor="ctr" anchorCtr="0">
            <a:normAutofit fontScale="85000" lnSpcReduction="20000"/>
          </a:bodyPr>
          <a:lstStyle/>
          <a:p>
            <a:pPr algn="ctr"/>
            <a:r>
              <a:rPr lang="en-US" sz="4950" b="1" dirty="0"/>
              <a:t>Healthcare </a:t>
            </a:r>
          </a:p>
          <a:p>
            <a:pPr algn="ctr"/>
            <a:r>
              <a:rPr lang="en-US" sz="4950" b="1" dirty="0"/>
              <a:t>Coalitions</a:t>
            </a:r>
          </a:p>
          <a:p>
            <a:pPr algn="ctr"/>
            <a:r>
              <a:rPr lang="en-US" sz="4950" b="1" dirty="0"/>
              <a:t>101</a:t>
            </a:r>
            <a:endParaRPr lang="en-US" sz="4950" dirty="0"/>
          </a:p>
        </p:txBody>
      </p:sp>
    </p:spTree>
    <p:extLst>
      <p:ext uri="{BB962C8B-B14F-4D97-AF65-F5344CB8AC3E}">
        <p14:creationId xmlns:p14="http://schemas.microsoft.com/office/powerpoint/2010/main" val="3735393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par>
                                <p:cTn id="57" presetID="2" presetClass="entr" presetSubtype="4" fill="hold" nodeType="with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par>
                                <p:cTn id="61" presetID="32" presetClass="emph" presetSubtype="0" fill="hold" nodeType="withEffect">
                                  <p:stCondLst>
                                    <p:cond delay="200"/>
                                  </p:stCondLst>
                                  <p:childTnLst>
                                    <p:animRot by="120000">
                                      <p:cBhvr>
                                        <p:cTn id="62" dur="75" fill="hold">
                                          <p:stCondLst>
                                            <p:cond delay="0"/>
                                          </p:stCondLst>
                                        </p:cTn>
                                        <p:tgtEl>
                                          <p:spTgt spid="77"/>
                                        </p:tgtEl>
                                        <p:attrNameLst>
                                          <p:attrName>r</p:attrName>
                                        </p:attrNameLst>
                                      </p:cBhvr>
                                    </p:animRot>
                                    <p:animRot by="-240000">
                                      <p:cBhvr>
                                        <p:cTn id="63" dur="150" fill="hold">
                                          <p:stCondLst>
                                            <p:cond delay="150"/>
                                          </p:stCondLst>
                                        </p:cTn>
                                        <p:tgtEl>
                                          <p:spTgt spid="77"/>
                                        </p:tgtEl>
                                        <p:attrNameLst>
                                          <p:attrName>r</p:attrName>
                                        </p:attrNameLst>
                                      </p:cBhvr>
                                    </p:animRot>
                                    <p:animRot by="240000">
                                      <p:cBhvr>
                                        <p:cTn id="64" dur="150" fill="hold">
                                          <p:stCondLst>
                                            <p:cond delay="300"/>
                                          </p:stCondLst>
                                        </p:cTn>
                                        <p:tgtEl>
                                          <p:spTgt spid="77"/>
                                        </p:tgtEl>
                                        <p:attrNameLst>
                                          <p:attrName>r</p:attrName>
                                        </p:attrNameLst>
                                      </p:cBhvr>
                                    </p:animRot>
                                    <p:animRot by="-240000">
                                      <p:cBhvr>
                                        <p:cTn id="65" dur="150" fill="hold">
                                          <p:stCondLst>
                                            <p:cond delay="450"/>
                                          </p:stCondLst>
                                        </p:cTn>
                                        <p:tgtEl>
                                          <p:spTgt spid="77"/>
                                        </p:tgtEl>
                                        <p:attrNameLst>
                                          <p:attrName>r</p:attrName>
                                        </p:attrNameLst>
                                      </p:cBhvr>
                                    </p:animRot>
                                    <p:animRot by="120000">
                                      <p:cBhvr>
                                        <p:cTn id="66" dur="150" fill="hold">
                                          <p:stCondLst>
                                            <p:cond delay="600"/>
                                          </p:stCondLst>
                                        </p:cTn>
                                        <p:tgtEl>
                                          <p:spTgt spid="77"/>
                                        </p:tgtEl>
                                        <p:attrNameLst>
                                          <p:attrName>r</p:attrName>
                                        </p:attrNameLst>
                                      </p:cBhvr>
                                    </p:animRot>
                                  </p:childTnLst>
                                </p:cTn>
                              </p:par>
                            </p:childTnLst>
                          </p:cTn>
                        </p:par>
                        <p:par>
                          <p:cTn id="67" fill="hold">
                            <p:stCondLst>
                              <p:cond delay="3050"/>
                            </p:stCondLst>
                            <p:childTnLst>
                              <p:par>
                                <p:cTn id="68" presetID="2" presetClass="entr" presetSubtype="1" fill="hold" nodeType="afterEffect">
                                  <p:stCondLst>
                                    <p:cond delay="0"/>
                                  </p:stCondLst>
                                  <p:childTnLst>
                                    <p:set>
                                      <p:cBhvr>
                                        <p:cTn id="69" dur="1" fill="hold">
                                          <p:stCondLst>
                                            <p:cond delay="0"/>
                                          </p:stCondLst>
                                        </p:cTn>
                                        <p:tgtEl>
                                          <p:spTgt spid="204"/>
                                        </p:tgtEl>
                                        <p:attrNameLst>
                                          <p:attrName>style.visibility</p:attrName>
                                        </p:attrNameLst>
                                      </p:cBhvr>
                                      <p:to>
                                        <p:strVal val="visible"/>
                                      </p:to>
                                    </p:set>
                                    <p:anim calcmode="lin" valueType="num">
                                      <p:cBhvr additive="base">
                                        <p:cTn id="70" dur="500" fill="hold"/>
                                        <p:tgtEl>
                                          <p:spTgt spid="204"/>
                                        </p:tgtEl>
                                        <p:attrNameLst>
                                          <p:attrName>ppt_x</p:attrName>
                                        </p:attrNameLst>
                                      </p:cBhvr>
                                      <p:tavLst>
                                        <p:tav tm="0">
                                          <p:val>
                                            <p:strVal val="#ppt_x"/>
                                          </p:val>
                                        </p:tav>
                                        <p:tav tm="100000">
                                          <p:val>
                                            <p:strVal val="#ppt_x"/>
                                          </p:val>
                                        </p:tav>
                                      </p:tavLst>
                                    </p:anim>
                                    <p:anim calcmode="lin" valueType="num">
                                      <p:cBhvr additive="base">
                                        <p:cTn id="71" dur="500" fill="hold"/>
                                        <p:tgtEl>
                                          <p:spTgt spid="204"/>
                                        </p:tgtEl>
                                        <p:attrNameLst>
                                          <p:attrName>ppt_y</p:attrName>
                                        </p:attrNameLst>
                                      </p:cBhvr>
                                      <p:tavLst>
                                        <p:tav tm="0">
                                          <p:val>
                                            <p:strVal val="0-#ppt_h/2"/>
                                          </p:val>
                                        </p:tav>
                                        <p:tav tm="100000">
                                          <p:val>
                                            <p:strVal val="#ppt_y"/>
                                          </p:val>
                                        </p:tav>
                                      </p:tavLst>
                                    </p:anim>
                                  </p:childTnLst>
                                </p:cTn>
                              </p:par>
                              <p:par>
                                <p:cTn id="72" presetID="32" presetClass="emph" presetSubtype="0" fill="hold" nodeType="withEffect">
                                  <p:stCondLst>
                                    <p:cond delay="200"/>
                                  </p:stCondLst>
                                  <p:childTnLst>
                                    <p:animRot by="120000">
                                      <p:cBhvr>
                                        <p:cTn id="73" dur="100" fill="hold">
                                          <p:stCondLst>
                                            <p:cond delay="0"/>
                                          </p:stCondLst>
                                        </p:cTn>
                                        <p:tgtEl>
                                          <p:spTgt spid="204"/>
                                        </p:tgtEl>
                                        <p:attrNameLst>
                                          <p:attrName>r</p:attrName>
                                        </p:attrNameLst>
                                      </p:cBhvr>
                                    </p:animRot>
                                    <p:animRot by="-240000">
                                      <p:cBhvr>
                                        <p:cTn id="74" dur="200" fill="hold">
                                          <p:stCondLst>
                                            <p:cond delay="200"/>
                                          </p:stCondLst>
                                        </p:cTn>
                                        <p:tgtEl>
                                          <p:spTgt spid="204"/>
                                        </p:tgtEl>
                                        <p:attrNameLst>
                                          <p:attrName>r</p:attrName>
                                        </p:attrNameLst>
                                      </p:cBhvr>
                                    </p:animRot>
                                    <p:animRot by="240000">
                                      <p:cBhvr>
                                        <p:cTn id="75" dur="200" fill="hold">
                                          <p:stCondLst>
                                            <p:cond delay="400"/>
                                          </p:stCondLst>
                                        </p:cTn>
                                        <p:tgtEl>
                                          <p:spTgt spid="204"/>
                                        </p:tgtEl>
                                        <p:attrNameLst>
                                          <p:attrName>r</p:attrName>
                                        </p:attrNameLst>
                                      </p:cBhvr>
                                    </p:animRot>
                                    <p:animRot by="-240000">
                                      <p:cBhvr>
                                        <p:cTn id="76" dur="200" fill="hold">
                                          <p:stCondLst>
                                            <p:cond delay="600"/>
                                          </p:stCondLst>
                                        </p:cTn>
                                        <p:tgtEl>
                                          <p:spTgt spid="204"/>
                                        </p:tgtEl>
                                        <p:attrNameLst>
                                          <p:attrName>r</p:attrName>
                                        </p:attrNameLst>
                                      </p:cBhvr>
                                    </p:animRot>
                                    <p:animRot by="120000">
                                      <p:cBhvr>
                                        <p:cTn id="77" dur="200" fill="hold">
                                          <p:stCondLst>
                                            <p:cond delay="800"/>
                                          </p:stCondLst>
                                        </p:cTn>
                                        <p:tgtEl>
                                          <p:spTgt spid="204"/>
                                        </p:tgtEl>
                                        <p:attrNameLst>
                                          <p:attrName>r</p:attrName>
                                        </p:attrNameLst>
                                      </p:cBhvr>
                                    </p:animRot>
                                  </p:childTnLst>
                                </p:cTn>
                              </p:par>
                              <p:par>
                                <p:cTn id="78" presetID="2" presetClass="entr" presetSubtype="4" fill="hold" nodeType="withEffect">
                                  <p:stCondLst>
                                    <p:cond delay="0"/>
                                  </p:stCondLst>
                                  <p:childTnLst>
                                    <p:set>
                                      <p:cBhvr>
                                        <p:cTn id="79" dur="1" fill="hold">
                                          <p:stCondLst>
                                            <p:cond delay="0"/>
                                          </p:stCondLst>
                                        </p:cTn>
                                        <p:tgtEl>
                                          <p:spTgt spid="57"/>
                                        </p:tgtEl>
                                        <p:attrNameLst>
                                          <p:attrName>style.visibility</p:attrName>
                                        </p:attrNameLst>
                                      </p:cBhvr>
                                      <p:to>
                                        <p:strVal val="visible"/>
                                      </p:to>
                                    </p:set>
                                    <p:anim calcmode="lin" valueType="num">
                                      <p:cBhvr additive="base">
                                        <p:cTn id="80" dur="500" fill="hold"/>
                                        <p:tgtEl>
                                          <p:spTgt spid="57"/>
                                        </p:tgtEl>
                                        <p:attrNameLst>
                                          <p:attrName>ppt_x</p:attrName>
                                        </p:attrNameLst>
                                      </p:cBhvr>
                                      <p:tavLst>
                                        <p:tav tm="0">
                                          <p:val>
                                            <p:strVal val="#ppt_x"/>
                                          </p:val>
                                        </p:tav>
                                        <p:tav tm="100000">
                                          <p:val>
                                            <p:strVal val="#ppt_x"/>
                                          </p:val>
                                        </p:tav>
                                      </p:tavLst>
                                    </p:anim>
                                    <p:anim calcmode="lin" valueType="num">
                                      <p:cBhvr additive="base">
                                        <p:cTn id="81" dur="500" fill="hold"/>
                                        <p:tgtEl>
                                          <p:spTgt spid="57"/>
                                        </p:tgtEl>
                                        <p:attrNameLst>
                                          <p:attrName>ppt_y</p:attrName>
                                        </p:attrNameLst>
                                      </p:cBhvr>
                                      <p:tavLst>
                                        <p:tav tm="0">
                                          <p:val>
                                            <p:strVal val="1+#ppt_h/2"/>
                                          </p:val>
                                        </p:tav>
                                        <p:tav tm="100000">
                                          <p:val>
                                            <p:strVal val="#ppt_y"/>
                                          </p:val>
                                        </p:tav>
                                      </p:tavLst>
                                    </p:anim>
                                  </p:childTnLst>
                                </p:cTn>
                              </p:par>
                              <p:par>
                                <p:cTn id="82" presetID="32" presetClass="emph" presetSubtype="0" fill="hold" nodeType="withEffect">
                                  <p:stCondLst>
                                    <p:cond delay="200"/>
                                  </p:stCondLst>
                                  <p:childTnLst>
                                    <p:animRot by="120000">
                                      <p:cBhvr>
                                        <p:cTn id="83" dur="70" fill="hold">
                                          <p:stCondLst>
                                            <p:cond delay="0"/>
                                          </p:stCondLst>
                                        </p:cTn>
                                        <p:tgtEl>
                                          <p:spTgt spid="57"/>
                                        </p:tgtEl>
                                        <p:attrNameLst>
                                          <p:attrName>r</p:attrName>
                                        </p:attrNameLst>
                                      </p:cBhvr>
                                    </p:animRot>
                                    <p:animRot by="-240000">
                                      <p:cBhvr>
                                        <p:cTn id="84" dur="140" fill="hold">
                                          <p:stCondLst>
                                            <p:cond delay="140"/>
                                          </p:stCondLst>
                                        </p:cTn>
                                        <p:tgtEl>
                                          <p:spTgt spid="57"/>
                                        </p:tgtEl>
                                        <p:attrNameLst>
                                          <p:attrName>r</p:attrName>
                                        </p:attrNameLst>
                                      </p:cBhvr>
                                    </p:animRot>
                                    <p:animRot by="240000">
                                      <p:cBhvr>
                                        <p:cTn id="85" dur="140" fill="hold">
                                          <p:stCondLst>
                                            <p:cond delay="280"/>
                                          </p:stCondLst>
                                        </p:cTn>
                                        <p:tgtEl>
                                          <p:spTgt spid="57"/>
                                        </p:tgtEl>
                                        <p:attrNameLst>
                                          <p:attrName>r</p:attrName>
                                        </p:attrNameLst>
                                      </p:cBhvr>
                                    </p:animRot>
                                    <p:animRot by="-240000">
                                      <p:cBhvr>
                                        <p:cTn id="86" dur="140" fill="hold">
                                          <p:stCondLst>
                                            <p:cond delay="420"/>
                                          </p:stCondLst>
                                        </p:cTn>
                                        <p:tgtEl>
                                          <p:spTgt spid="57"/>
                                        </p:tgtEl>
                                        <p:attrNameLst>
                                          <p:attrName>r</p:attrName>
                                        </p:attrNameLst>
                                      </p:cBhvr>
                                    </p:animRot>
                                    <p:animRot by="120000">
                                      <p:cBhvr>
                                        <p:cTn id="87" dur="140" fill="hold">
                                          <p:stCondLst>
                                            <p:cond delay="560"/>
                                          </p:stCondLst>
                                        </p:cTn>
                                        <p:tgtEl>
                                          <p:spTgt spid="57"/>
                                        </p:tgtEl>
                                        <p:attrNameLst>
                                          <p:attrName>r</p:attrName>
                                        </p:attrNameLst>
                                      </p:cBhvr>
                                    </p:animRot>
                                  </p:childTnLst>
                                </p:cTn>
                              </p:par>
                            </p:childTnLst>
                          </p:cTn>
                        </p:par>
                        <p:par>
                          <p:cTn id="88" fill="hold">
                            <p:stCondLst>
                              <p:cond delay="4250"/>
                            </p:stCondLst>
                            <p:childTnLst>
                              <p:par>
                                <p:cTn id="89" presetID="2" presetClass="entr" presetSubtype="1" fill="hold" nodeType="afterEffect">
                                  <p:stCondLst>
                                    <p:cond delay="0"/>
                                  </p:stCondLst>
                                  <p:childTnLst>
                                    <p:set>
                                      <p:cBhvr>
                                        <p:cTn id="90" dur="1" fill="hold">
                                          <p:stCondLst>
                                            <p:cond delay="0"/>
                                          </p:stCondLst>
                                        </p:cTn>
                                        <p:tgtEl>
                                          <p:spTgt spid="152"/>
                                        </p:tgtEl>
                                        <p:attrNameLst>
                                          <p:attrName>style.visibility</p:attrName>
                                        </p:attrNameLst>
                                      </p:cBhvr>
                                      <p:to>
                                        <p:strVal val="visible"/>
                                      </p:to>
                                    </p:set>
                                    <p:anim calcmode="lin" valueType="num">
                                      <p:cBhvr additive="base">
                                        <p:cTn id="91" dur="500" fill="hold"/>
                                        <p:tgtEl>
                                          <p:spTgt spid="152"/>
                                        </p:tgtEl>
                                        <p:attrNameLst>
                                          <p:attrName>ppt_x</p:attrName>
                                        </p:attrNameLst>
                                      </p:cBhvr>
                                      <p:tavLst>
                                        <p:tav tm="0">
                                          <p:val>
                                            <p:strVal val="#ppt_x"/>
                                          </p:val>
                                        </p:tav>
                                        <p:tav tm="100000">
                                          <p:val>
                                            <p:strVal val="#ppt_x"/>
                                          </p:val>
                                        </p:tav>
                                      </p:tavLst>
                                    </p:anim>
                                    <p:anim calcmode="lin" valueType="num">
                                      <p:cBhvr additive="base">
                                        <p:cTn id="92" dur="500" fill="hold"/>
                                        <p:tgtEl>
                                          <p:spTgt spid="152"/>
                                        </p:tgtEl>
                                        <p:attrNameLst>
                                          <p:attrName>ppt_y</p:attrName>
                                        </p:attrNameLst>
                                      </p:cBhvr>
                                      <p:tavLst>
                                        <p:tav tm="0">
                                          <p:val>
                                            <p:strVal val="0-#ppt_h/2"/>
                                          </p:val>
                                        </p:tav>
                                        <p:tav tm="100000">
                                          <p:val>
                                            <p:strVal val="#ppt_y"/>
                                          </p:val>
                                        </p:tav>
                                      </p:tavLst>
                                    </p:anim>
                                  </p:childTnLst>
                                </p:cTn>
                              </p:par>
                              <p:par>
                                <p:cTn id="93" presetID="32" presetClass="emph" presetSubtype="0" fill="hold" nodeType="withEffect">
                                  <p:stCondLst>
                                    <p:cond delay="200"/>
                                  </p:stCondLst>
                                  <p:childTnLst>
                                    <p:animRot by="120000">
                                      <p:cBhvr>
                                        <p:cTn id="94" dur="100" fill="hold">
                                          <p:stCondLst>
                                            <p:cond delay="0"/>
                                          </p:stCondLst>
                                        </p:cTn>
                                        <p:tgtEl>
                                          <p:spTgt spid="152"/>
                                        </p:tgtEl>
                                        <p:attrNameLst>
                                          <p:attrName>r</p:attrName>
                                        </p:attrNameLst>
                                      </p:cBhvr>
                                    </p:animRot>
                                    <p:animRot by="-240000">
                                      <p:cBhvr>
                                        <p:cTn id="95" dur="200" fill="hold">
                                          <p:stCondLst>
                                            <p:cond delay="200"/>
                                          </p:stCondLst>
                                        </p:cTn>
                                        <p:tgtEl>
                                          <p:spTgt spid="152"/>
                                        </p:tgtEl>
                                        <p:attrNameLst>
                                          <p:attrName>r</p:attrName>
                                        </p:attrNameLst>
                                      </p:cBhvr>
                                    </p:animRot>
                                    <p:animRot by="240000">
                                      <p:cBhvr>
                                        <p:cTn id="96" dur="200" fill="hold">
                                          <p:stCondLst>
                                            <p:cond delay="400"/>
                                          </p:stCondLst>
                                        </p:cTn>
                                        <p:tgtEl>
                                          <p:spTgt spid="152"/>
                                        </p:tgtEl>
                                        <p:attrNameLst>
                                          <p:attrName>r</p:attrName>
                                        </p:attrNameLst>
                                      </p:cBhvr>
                                    </p:animRot>
                                    <p:animRot by="-240000">
                                      <p:cBhvr>
                                        <p:cTn id="97" dur="200" fill="hold">
                                          <p:stCondLst>
                                            <p:cond delay="600"/>
                                          </p:stCondLst>
                                        </p:cTn>
                                        <p:tgtEl>
                                          <p:spTgt spid="152"/>
                                        </p:tgtEl>
                                        <p:attrNameLst>
                                          <p:attrName>r</p:attrName>
                                        </p:attrNameLst>
                                      </p:cBhvr>
                                    </p:animRot>
                                    <p:animRot by="120000">
                                      <p:cBhvr>
                                        <p:cTn id="98" dur="200" fill="hold">
                                          <p:stCondLst>
                                            <p:cond delay="800"/>
                                          </p:stCondLst>
                                        </p:cTn>
                                        <p:tgtEl>
                                          <p:spTgt spid="152"/>
                                        </p:tgtEl>
                                        <p:attrNameLst>
                                          <p:attrName>r</p:attrName>
                                        </p:attrNameLst>
                                      </p:cBhvr>
                                    </p:animRot>
                                  </p:childTnLst>
                                </p:cTn>
                              </p:par>
                              <p:par>
                                <p:cTn id="99" presetID="2" presetClass="entr" presetSubtype="4" fill="hold" nodeType="withEffect">
                                  <p:stCondLst>
                                    <p:cond delay="0"/>
                                  </p:stCondLst>
                                  <p:childTnLst>
                                    <p:set>
                                      <p:cBhvr>
                                        <p:cTn id="100" dur="1" fill="hold">
                                          <p:stCondLst>
                                            <p:cond delay="0"/>
                                          </p:stCondLst>
                                        </p:cTn>
                                        <p:tgtEl>
                                          <p:spTgt spid="224"/>
                                        </p:tgtEl>
                                        <p:attrNameLst>
                                          <p:attrName>style.visibility</p:attrName>
                                        </p:attrNameLst>
                                      </p:cBhvr>
                                      <p:to>
                                        <p:strVal val="visible"/>
                                      </p:to>
                                    </p:set>
                                    <p:anim calcmode="lin" valueType="num">
                                      <p:cBhvr additive="base">
                                        <p:cTn id="101" dur="500" fill="hold"/>
                                        <p:tgtEl>
                                          <p:spTgt spid="224"/>
                                        </p:tgtEl>
                                        <p:attrNameLst>
                                          <p:attrName>ppt_x</p:attrName>
                                        </p:attrNameLst>
                                      </p:cBhvr>
                                      <p:tavLst>
                                        <p:tav tm="0">
                                          <p:val>
                                            <p:strVal val="#ppt_x"/>
                                          </p:val>
                                        </p:tav>
                                        <p:tav tm="100000">
                                          <p:val>
                                            <p:strVal val="#ppt_x"/>
                                          </p:val>
                                        </p:tav>
                                      </p:tavLst>
                                    </p:anim>
                                    <p:anim calcmode="lin" valueType="num">
                                      <p:cBhvr additive="base">
                                        <p:cTn id="102" dur="500" fill="hold"/>
                                        <p:tgtEl>
                                          <p:spTgt spid="224"/>
                                        </p:tgtEl>
                                        <p:attrNameLst>
                                          <p:attrName>ppt_y</p:attrName>
                                        </p:attrNameLst>
                                      </p:cBhvr>
                                      <p:tavLst>
                                        <p:tav tm="0">
                                          <p:val>
                                            <p:strVal val="1+#ppt_h/2"/>
                                          </p:val>
                                        </p:tav>
                                        <p:tav tm="100000">
                                          <p:val>
                                            <p:strVal val="#ppt_y"/>
                                          </p:val>
                                        </p:tav>
                                      </p:tavLst>
                                    </p:anim>
                                  </p:childTnLst>
                                </p:cTn>
                              </p:par>
                              <p:par>
                                <p:cTn id="103" presetID="32" presetClass="emph" presetSubtype="0" fill="hold" nodeType="withEffect">
                                  <p:stCondLst>
                                    <p:cond delay="200"/>
                                  </p:stCondLst>
                                  <p:childTnLst>
                                    <p:animRot by="120000">
                                      <p:cBhvr>
                                        <p:cTn id="104" dur="75" fill="hold">
                                          <p:stCondLst>
                                            <p:cond delay="0"/>
                                          </p:stCondLst>
                                        </p:cTn>
                                        <p:tgtEl>
                                          <p:spTgt spid="224"/>
                                        </p:tgtEl>
                                        <p:attrNameLst>
                                          <p:attrName>r</p:attrName>
                                        </p:attrNameLst>
                                      </p:cBhvr>
                                    </p:animRot>
                                    <p:animRot by="-240000">
                                      <p:cBhvr>
                                        <p:cTn id="105" dur="150" fill="hold">
                                          <p:stCondLst>
                                            <p:cond delay="150"/>
                                          </p:stCondLst>
                                        </p:cTn>
                                        <p:tgtEl>
                                          <p:spTgt spid="224"/>
                                        </p:tgtEl>
                                        <p:attrNameLst>
                                          <p:attrName>r</p:attrName>
                                        </p:attrNameLst>
                                      </p:cBhvr>
                                    </p:animRot>
                                    <p:animRot by="240000">
                                      <p:cBhvr>
                                        <p:cTn id="106" dur="150" fill="hold">
                                          <p:stCondLst>
                                            <p:cond delay="300"/>
                                          </p:stCondLst>
                                        </p:cTn>
                                        <p:tgtEl>
                                          <p:spTgt spid="224"/>
                                        </p:tgtEl>
                                        <p:attrNameLst>
                                          <p:attrName>r</p:attrName>
                                        </p:attrNameLst>
                                      </p:cBhvr>
                                    </p:animRot>
                                    <p:animRot by="-240000">
                                      <p:cBhvr>
                                        <p:cTn id="107" dur="150" fill="hold">
                                          <p:stCondLst>
                                            <p:cond delay="450"/>
                                          </p:stCondLst>
                                        </p:cTn>
                                        <p:tgtEl>
                                          <p:spTgt spid="224"/>
                                        </p:tgtEl>
                                        <p:attrNameLst>
                                          <p:attrName>r</p:attrName>
                                        </p:attrNameLst>
                                      </p:cBhvr>
                                    </p:animRot>
                                    <p:animRot by="120000">
                                      <p:cBhvr>
                                        <p:cTn id="108" dur="150" fill="hold">
                                          <p:stCondLst>
                                            <p:cond delay="600"/>
                                          </p:stCondLst>
                                        </p:cTn>
                                        <p:tgtEl>
                                          <p:spTgt spid="224"/>
                                        </p:tgtEl>
                                        <p:attrNameLst>
                                          <p:attrName>r</p:attrName>
                                        </p:attrNameLst>
                                      </p:cBhvr>
                                    </p:animRot>
                                  </p:childTnLst>
                                </p:cTn>
                              </p:par>
                            </p:childTnLst>
                          </p:cTn>
                        </p:par>
                        <p:par>
                          <p:cTn id="109" fill="hold">
                            <p:stCondLst>
                              <p:cond delay="5450"/>
                            </p:stCondLst>
                            <p:childTnLst>
                              <p:par>
                                <p:cTn id="110" presetID="53" presetClass="entr" presetSubtype="16" fill="hold" grpId="0" nodeType="afterEffect">
                                  <p:stCondLst>
                                    <p:cond delay="0"/>
                                  </p:stCondLst>
                                  <p:childTnLst>
                                    <p:set>
                                      <p:cBhvr>
                                        <p:cTn id="111" dur="1" fill="hold">
                                          <p:stCondLst>
                                            <p:cond delay="0"/>
                                          </p:stCondLst>
                                        </p:cTn>
                                        <p:tgtEl>
                                          <p:spTgt spid="6"/>
                                        </p:tgtEl>
                                        <p:attrNameLst>
                                          <p:attrName>style.visibility</p:attrName>
                                        </p:attrNameLst>
                                      </p:cBhvr>
                                      <p:to>
                                        <p:strVal val="visible"/>
                                      </p:to>
                                    </p:set>
                                    <p:anim calcmode="lin" valueType="num">
                                      <p:cBhvr>
                                        <p:cTn id="112" dur="1000" fill="hold"/>
                                        <p:tgtEl>
                                          <p:spTgt spid="6"/>
                                        </p:tgtEl>
                                        <p:attrNameLst>
                                          <p:attrName>ppt_w</p:attrName>
                                        </p:attrNameLst>
                                      </p:cBhvr>
                                      <p:tavLst>
                                        <p:tav tm="0">
                                          <p:val>
                                            <p:fltVal val="0"/>
                                          </p:val>
                                        </p:tav>
                                        <p:tav tm="100000">
                                          <p:val>
                                            <p:strVal val="#ppt_w"/>
                                          </p:val>
                                        </p:tav>
                                      </p:tavLst>
                                    </p:anim>
                                    <p:anim calcmode="lin" valueType="num">
                                      <p:cBhvr>
                                        <p:cTn id="113" dur="1000" fill="hold"/>
                                        <p:tgtEl>
                                          <p:spTgt spid="6"/>
                                        </p:tgtEl>
                                        <p:attrNameLst>
                                          <p:attrName>ppt_h</p:attrName>
                                        </p:attrNameLst>
                                      </p:cBhvr>
                                      <p:tavLst>
                                        <p:tav tm="0">
                                          <p:val>
                                            <p:fltVal val="0"/>
                                          </p:val>
                                        </p:tav>
                                        <p:tav tm="100000">
                                          <p:val>
                                            <p:strVal val="#ppt_h"/>
                                          </p:val>
                                        </p:tav>
                                      </p:tavLst>
                                    </p:anim>
                                    <p:animEffect transition="in" filter="fade">
                                      <p:cBhvr>
                                        <p:cTn id="114" dur="1000"/>
                                        <p:tgtEl>
                                          <p:spTgt spid="6"/>
                                        </p:tgtEl>
                                      </p:cBhvr>
                                    </p:animEffect>
                                  </p:childTnLst>
                                </p:cTn>
                              </p:par>
                            </p:childTnLst>
                          </p:cTn>
                        </p:par>
                        <p:par>
                          <p:cTn id="115" fill="hold">
                            <p:stCondLst>
                              <p:cond delay="6450"/>
                            </p:stCondLst>
                            <p:childTnLst>
                              <p:par>
                                <p:cTn id="116" presetID="10" presetClass="entr" presetSubtype="0" fill="hold" grpId="0" nodeType="afterEffect">
                                  <p:stCondLst>
                                    <p:cond delay="150"/>
                                  </p:stCondLst>
                                  <p:childTnLst>
                                    <p:set>
                                      <p:cBhvr>
                                        <p:cTn id="117" dur="1" fill="hold">
                                          <p:stCondLst>
                                            <p:cond delay="0"/>
                                          </p:stCondLst>
                                        </p:cTn>
                                        <p:tgtEl>
                                          <p:spTgt spid="8"/>
                                        </p:tgtEl>
                                        <p:attrNameLst>
                                          <p:attrName>style.visibility</p:attrName>
                                        </p:attrNameLst>
                                      </p:cBhvr>
                                      <p:to>
                                        <p:strVal val="visible"/>
                                      </p:to>
                                    </p:set>
                                    <p:animEffect transition="in" filter="fade">
                                      <p:cBhvr>
                                        <p:cTn id="1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C37F80-300D-48FD-BFA1-CD51B283ECB4}"/>
              </a:ext>
            </a:extLst>
          </p:cNvPr>
          <p:cNvSpPr>
            <a:spLocks noGrp="1"/>
          </p:cNvSpPr>
          <p:nvPr>
            <p:ph type="title"/>
          </p:nvPr>
        </p:nvSpPr>
        <p:spPr/>
        <p:txBody>
          <a:bodyPr/>
          <a:lstStyle/>
          <a:p>
            <a:r>
              <a:rPr lang="en-US" dirty="0"/>
              <a:t>Tabletalk</a:t>
            </a:r>
          </a:p>
        </p:txBody>
      </p:sp>
      <p:sp>
        <p:nvSpPr>
          <p:cNvPr id="3" name="Content Placeholder 2">
            <a:extLst>
              <a:ext uri="{FF2B5EF4-FFF2-40B4-BE49-F238E27FC236}">
                <a16:creationId xmlns:a16="http://schemas.microsoft.com/office/drawing/2014/main" id="{741F58B4-86B3-4854-93E8-E4F3F5CB5B3C}"/>
              </a:ext>
            </a:extLst>
          </p:cNvPr>
          <p:cNvSpPr>
            <a:spLocks noGrp="1"/>
          </p:cNvSpPr>
          <p:nvPr>
            <p:ph idx="1"/>
          </p:nvPr>
        </p:nvSpPr>
        <p:spPr/>
        <p:txBody>
          <a:bodyPr/>
          <a:lstStyle/>
          <a:p>
            <a:pPr marL="0" indent="0">
              <a:buNone/>
            </a:pPr>
            <a:r>
              <a:rPr lang="en-US" dirty="0"/>
              <a:t>Scenario</a:t>
            </a:r>
          </a:p>
          <a:p>
            <a:pPr marL="0" indent="0">
              <a:lnSpc>
                <a:spcPct val="100000"/>
              </a:lnSpc>
              <a:spcBef>
                <a:spcPts val="0"/>
              </a:spcBef>
              <a:buNone/>
            </a:pPr>
            <a:r>
              <a:rPr lang="en-US" dirty="0"/>
              <a:t>You have been promoted to a new position and am training someone to take over your                                        current job. What is your one</a:t>
            </a:r>
          </a:p>
          <a:p>
            <a:pPr marL="0" indent="0">
              <a:lnSpc>
                <a:spcPct val="100000"/>
              </a:lnSpc>
              <a:spcBef>
                <a:spcPts val="0"/>
              </a:spcBef>
              <a:buNone/>
            </a:pPr>
            <a:r>
              <a:rPr lang="en-US" dirty="0"/>
              <a:t>piece of advice you will                                                             give about Emergency                                                       Preparedness? </a:t>
            </a:r>
          </a:p>
          <a:p>
            <a:pPr marL="0" indent="0">
              <a:lnSpc>
                <a:spcPct val="100000"/>
              </a:lnSpc>
              <a:spcBef>
                <a:spcPts val="0"/>
              </a:spcBef>
              <a:buNone/>
            </a:pPr>
            <a:r>
              <a:rPr lang="en-US" dirty="0"/>
              <a:t>Participants should be ready                                                                to share their best advice                                                                 or summary with group. </a:t>
            </a:r>
          </a:p>
          <a:p>
            <a:pPr marL="0" indent="0">
              <a:buNone/>
            </a:pPr>
            <a:endParaRPr lang="en-US" dirty="0"/>
          </a:p>
        </p:txBody>
      </p:sp>
      <p:pic>
        <p:nvPicPr>
          <p:cNvPr id="5" name="Picture 4">
            <a:extLst>
              <a:ext uri="{FF2B5EF4-FFF2-40B4-BE49-F238E27FC236}">
                <a16:creationId xmlns:a16="http://schemas.microsoft.com/office/drawing/2014/main" id="{066DFB4B-0086-43ED-A5BB-2C64D90CFD52}"/>
              </a:ext>
            </a:extLst>
          </p:cNvPr>
          <p:cNvPicPr>
            <a:picLocks noChangeAspect="1"/>
          </p:cNvPicPr>
          <p:nvPr/>
        </p:nvPicPr>
        <p:blipFill>
          <a:blip r:embed="rId2"/>
          <a:stretch>
            <a:fillRect/>
          </a:stretch>
        </p:blipFill>
        <p:spPr>
          <a:xfrm>
            <a:off x="3397250" y="1914771"/>
            <a:ext cx="3142762" cy="3142762"/>
          </a:xfrm>
          <a:prstGeom prst="rect">
            <a:avLst/>
          </a:prstGeom>
        </p:spPr>
      </p:pic>
    </p:spTree>
    <p:extLst>
      <p:ext uri="{BB962C8B-B14F-4D97-AF65-F5344CB8AC3E}">
        <p14:creationId xmlns:p14="http://schemas.microsoft.com/office/powerpoint/2010/main" val="795208976"/>
      </p:ext>
    </p:extLst>
  </p:cSld>
  <p:clrMapOvr>
    <a:masterClrMapping/>
  </p:clrMapOvr>
  <p:transition spd="slow">
    <p:push dir="u"/>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DF716-BF04-466C-8B76-98AB65BFB566}"/>
              </a:ext>
            </a:extLst>
          </p:cNvPr>
          <p:cNvSpPr>
            <a:spLocks noGrp="1"/>
          </p:cNvSpPr>
          <p:nvPr>
            <p:ph type="title"/>
          </p:nvPr>
        </p:nvSpPr>
        <p:spPr/>
        <p:txBody>
          <a:bodyPr/>
          <a:lstStyle/>
          <a:p>
            <a:r>
              <a:rPr lang="en-US" dirty="0"/>
              <a:t>Review of Module #1</a:t>
            </a:r>
          </a:p>
        </p:txBody>
      </p:sp>
      <p:sp>
        <p:nvSpPr>
          <p:cNvPr id="3" name="Content Placeholder 2">
            <a:extLst>
              <a:ext uri="{FF2B5EF4-FFF2-40B4-BE49-F238E27FC236}">
                <a16:creationId xmlns:a16="http://schemas.microsoft.com/office/drawing/2014/main" id="{C664B2EC-AD27-4F21-BEBA-386419CB6709}"/>
              </a:ext>
            </a:extLst>
          </p:cNvPr>
          <p:cNvSpPr>
            <a:spLocks noGrp="1"/>
          </p:cNvSpPr>
          <p:nvPr>
            <p:ph idx="1"/>
          </p:nvPr>
        </p:nvSpPr>
        <p:spPr/>
        <p:txBody>
          <a:bodyPr/>
          <a:lstStyle/>
          <a:p>
            <a:r>
              <a:rPr lang="en-US" dirty="0"/>
              <a:t>In Module #1 </a:t>
            </a:r>
          </a:p>
          <a:p>
            <a:pPr lvl="1"/>
            <a:r>
              <a:rPr lang="en-US" dirty="0"/>
              <a:t>The history of emergency response and emergency preparedness was reviewed.</a:t>
            </a:r>
          </a:p>
          <a:p>
            <a:pPr lvl="1"/>
            <a:r>
              <a:rPr lang="en-US" dirty="0"/>
              <a:t>Why healthcare coalitions have been established.</a:t>
            </a:r>
          </a:p>
          <a:p>
            <a:pPr lvl="1"/>
            <a:r>
              <a:rPr lang="en-US" dirty="0"/>
              <a:t>The location of Kansas coalitions along with the coordinators for each coalition. </a:t>
            </a:r>
          </a:p>
          <a:p>
            <a:endParaRPr lang="en-US" dirty="0"/>
          </a:p>
        </p:txBody>
      </p:sp>
    </p:spTree>
    <p:extLst>
      <p:ext uri="{BB962C8B-B14F-4D97-AF65-F5344CB8AC3E}">
        <p14:creationId xmlns:p14="http://schemas.microsoft.com/office/powerpoint/2010/main" val="139240890"/>
      </p:ext>
    </p:extLst>
  </p:cSld>
  <p:clrMapOvr>
    <a:masterClrMapping/>
  </p:clrMapOvr>
  <p:transition spd="slow">
    <p:push dir="u"/>
  </p:transition>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A close up of a sign&#10;&#10;Description automatically generated">
            <a:extLst>
              <a:ext uri="{FF2B5EF4-FFF2-40B4-BE49-F238E27FC236}">
                <a16:creationId xmlns:a16="http://schemas.microsoft.com/office/drawing/2014/main" id="{B87BC5A6-D2BC-4E48-87AA-271C2E0D3757}"/>
              </a:ext>
            </a:extLst>
          </p:cNvPr>
          <p:cNvPicPr>
            <a:picLocks noChangeAspect="1"/>
          </p:cNvPicPr>
          <p:nvPr/>
        </p:nvPicPr>
        <p:blipFill>
          <a:blip r:embed="rId2"/>
          <a:stretch>
            <a:fillRect/>
          </a:stretch>
        </p:blipFill>
        <p:spPr>
          <a:xfrm>
            <a:off x="4098628" y="3147949"/>
            <a:ext cx="4381516" cy="1749807"/>
          </a:xfrm>
          <a:prstGeom prst="rect">
            <a:avLst/>
          </a:prstGeom>
        </p:spPr>
      </p:pic>
      <p:sp>
        <p:nvSpPr>
          <p:cNvPr id="2" name="TextBox 1">
            <a:extLst>
              <a:ext uri="{FF2B5EF4-FFF2-40B4-BE49-F238E27FC236}">
                <a16:creationId xmlns:a16="http://schemas.microsoft.com/office/drawing/2014/main" id="{3550CB06-CAF3-477B-A48C-8A1E261D276F}"/>
              </a:ext>
            </a:extLst>
          </p:cNvPr>
          <p:cNvSpPr txBox="1"/>
          <p:nvPr/>
        </p:nvSpPr>
        <p:spPr>
          <a:xfrm>
            <a:off x="409832" y="172526"/>
            <a:ext cx="6038335" cy="3600986"/>
          </a:xfrm>
          <a:prstGeom prst="rect">
            <a:avLst/>
          </a:prstGeom>
          <a:noFill/>
        </p:spPr>
        <p:txBody>
          <a:bodyPr wrap="square" rtlCol="0">
            <a:spAutoFit/>
          </a:bodyPr>
          <a:lstStyle/>
          <a:p>
            <a:r>
              <a:rPr lang="en-US" sz="2800" dirty="0">
                <a:solidFill>
                  <a:schemeClr val="bg1"/>
                </a:solidFill>
                <a:effectLst>
                  <a:outerShdw blurRad="38100" dist="38100" dir="2700000" algn="tl">
                    <a:srgbClr val="000000">
                      <a:alpha val="43137"/>
                    </a:srgbClr>
                  </a:outerShdw>
                </a:effectLst>
              </a:rPr>
              <a:t>Course Objectives, Module #2:</a:t>
            </a:r>
          </a:p>
          <a:p>
            <a:endParaRPr lang="en-US" sz="2000" dirty="0">
              <a:solidFill>
                <a:schemeClr val="bg1"/>
              </a:solidFill>
              <a:effectLst>
                <a:outerShdw blurRad="38100" dist="38100" dir="2700000" algn="tl">
                  <a:srgbClr val="000000">
                    <a:alpha val="43137"/>
                  </a:srgbClr>
                </a:outerShdw>
              </a:effectLst>
            </a:endParaRPr>
          </a:p>
          <a:p>
            <a:pPr marL="342900" indent="-342900">
              <a:buFontTx/>
              <a:buAutoNum type="arabicPeriod"/>
            </a:pPr>
            <a:r>
              <a:rPr lang="en-US" sz="2000" dirty="0">
                <a:solidFill>
                  <a:schemeClr val="bg1"/>
                </a:solidFill>
                <a:effectLst>
                  <a:outerShdw blurRad="38100" dist="38100" dir="2700000" algn="tl">
                    <a:srgbClr val="000000">
                      <a:alpha val="43137"/>
                    </a:srgbClr>
                  </a:outerShdw>
                </a:effectLst>
              </a:rPr>
              <a:t>Participants will understand HCC response functions.</a:t>
            </a:r>
          </a:p>
          <a:p>
            <a:pPr marL="342900" indent="-342900">
              <a:buFontTx/>
              <a:buAutoNum type="arabicPeriod"/>
            </a:pPr>
            <a:r>
              <a:rPr lang="en-US" sz="2000" dirty="0">
                <a:solidFill>
                  <a:schemeClr val="bg1"/>
                </a:solidFill>
                <a:effectLst>
                  <a:outerShdw blurRad="38100" dist="38100" dir="2700000" algn="tl">
                    <a:srgbClr val="000000">
                      <a:alpha val="43137"/>
                    </a:srgbClr>
                  </a:outerShdw>
                </a:effectLst>
              </a:rPr>
              <a:t>Participants will understand the organizational structure of HCCs, their oversight, and the collaboration involved in the HCCs. </a:t>
            </a:r>
          </a:p>
          <a:p>
            <a:pPr marL="342900" indent="-342900">
              <a:buFontTx/>
              <a:buAutoNum type="arabicPeriod"/>
            </a:pPr>
            <a:r>
              <a:rPr lang="en-US" sz="2000" dirty="0">
                <a:solidFill>
                  <a:schemeClr val="bg1"/>
                </a:solidFill>
                <a:effectLst>
                  <a:outerShdw blurRad="38100" dist="38100" dir="2700000" algn="tl">
                    <a:srgbClr val="000000">
                      <a:alpha val="43137"/>
                    </a:srgbClr>
                  </a:outerShdw>
                </a:effectLst>
              </a:rPr>
              <a:t>Participants will know the various annual requirements of the HCCs.  </a:t>
            </a:r>
          </a:p>
          <a:p>
            <a:pPr marL="342900" indent="-342900">
              <a:buAutoNum type="arabicPeriod"/>
            </a:pPr>
            <a:r>
              <a:rPr lang="en-US" sz="2000" dirty="0">
                <a:solidFill>
                  <a:schemeClr val="bg1"/>
                </a:solidFill>
                <a:effectLst>
                  <a:outerShdw blurRad="38100" dist="38100" dir="2700000" algn="tl">
                    <a:srgbClr val="000000">
                      <a:alpha val="43137"/>
                    </a:srgbClr>
                  </a:outerShdw>
                </a:effectLst>
              </a:rPr>
              <a:t>Participants will become familiar with the various sources of funding for HCCs</a:t>
            </a:r>
          </a:p>
          <a:p>
            <a:endParaRPr lang="en-US" sz="20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67000526"/>
      </p:ext>
    </p:extLst>
  </p:cSld>
  <p:clrMapOvr>
    <a:masterClrMapping/>
  </p:clrMapOvr>
  <p:transition spd="slow">
    <p:push dir="u"/>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E5FC6F-7335-455F-8068-13E7D5C83012}"/>
              </a:ext>
            </a:extLst>
          </p:cNvPr>
          <p:cNvSpPr>
            <a:spLocks noGrp="1"/>
          </p:cNvSpPr>
          <p:nvPr>
            <p:ph idx="1"/>
          </p:nvPr>
        </p:nvSpPr>
        <p:spPr/>
        <p:txBody>
          <a:bodyPr/>
          <a:lstStyle/>
          <a:p>
            <a:r>
              <a:rPr lang="en-US" dirty="0"/>
              <a:t>Increased activity </a:t>
            </a:r>
            <a:r>
              <a:rPr lang="en-US"/>
              <a:t>collaborating with MARC………….</a:t>
            </a:r>
            <a:endParaRPr lang="en-US" dirty="0"/>
          </a:p>
        </p:txBody>
      </p:sp>
      <p:pic>
        <p:nvPicPr>
          <p:cNvPr id="4" name="Metro HCC - Video Quote">
            <a:hlinkClick r:id="" action="ppaction://media"/>
            <a:extLst>
              <a:ext uri="{FF2B5EF4-FFF2-40B4-BE49-F238E27FC236}">
                <a16:creationId xmlns:a16="http://schemas.microsoft.com/office/drawing/2014/main" id="{5D0DE9E1-A548-42D2-8AD9-E14F95EB93DF}"/>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290513" y="1369219"/>
            <a:ext cx="6096000" cy="3429000"/>
          </a:xfrm>
          <a:prstGeom prst="rect">
            <a:avLst/>
          </a:prstGeom>
        </p:spPr>
      </p:pic>
      <p:sp>
        <p:nvSpPr>
          <p:cNvPr id="6" name="Title 5">
            <a:extLst>
              <a:ext uri="{FF2B5EF4-FFF2-40B4-BE49-F238E27FC236}">
                <a16:creationId xmlns:a16="http://schemas.microsoft.com/office/drawing/2014/main" id="{BE585E4C-8625-4C82-A3FF-3CF30D9F9ADA}"/>
              </a:ext>
            </a:extLst>
          </p:cNvPr>
          <p:cNvSpPr>
            <a:spLocks noGrp="1"/>
          </p:cNvSpPr>
          <p:nvPr>
            <p:ph type="title"/>
          </p:nvPr>
        </p:nvSpPr>
        <p:spPr/>
        <p:txBody>
          <a:bodyPr>
            <a:normAutofit fontScale="90000"/>
          </a:bodyPr>
          <a:lstStyle/>
          <a:p>
            <a:r>
              <a:rPr lang="en-US" dirty="0"/>
              <a:t>Thoughts from the Metro Kansas City Coalition Coordinator….</a:t>
            </a:r>
          </a:p>
        </p:txBody>
      </p:sp>
    </p:spTree>
    <p:extLst>
      <p:ext uri="{BB962C8B-B14F-4D97-AF65-F5344CB8AC3E}">
        <p14:creationId xmlns:p14="http://schemas.microsoft.com/office/powerpoint/2010/main" val="38917772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7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9" name="Group 204">
            <a:extLst>
              <a:ext uri="{FF2B5EF4-FFF2-40B4-BE49-F238E27FC236}">
                <a16:creationId xmlns:a16="http://schemas.microsoft.com/office/drawing/2014/main" id="{8A03DA6C-77A6-4D1E-8015-4E13A90F2D27}"/>
              </a:ext>
            </a:extLst>
          </p:cNvPr>
          <p:cNvGrpSpPr>
            <a:grpSpLocks/>
          </p:cNvGrpSpPr>
          <p:nvPr/>
        </p:nvGrpSpPr>
        <p:grpSpPr bwMode="auto">
          <a:xfrm flipH="1">
            <a:off x="648333" y="2370397"/>
            <a:ext cx="910505" cy="663464"/>
            <a:chOff x="3658" y="852"/>
            <a:chExt cx="1986" cy="1447"/>
          </a:xfrm>
        </p:grpSpPr>
        <p:sp>
          <p:nvSpPr>
            <p:cNvPr id="940" name="Freeform 293">
              <a:extLst>
                <a:ext uri="{FF2B5EF4-FFF2-40B4-BE49-F238E27FC236}">
                  <a16:creationId xmlns:a16="http://schemas.microsoft.com/office/drawing/2014/main" id="{7FC3FA27-AA9A-4604-B443-3754A8FF9EA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1" name="Freeform 294">
              <a:extLst>
                <a:ext uri="{FF2B5EF4-FFF2-40B4-BE49-F238E27FC236}">
                  <a16:creationId xmlns:a16="http://schemas.microsoft.com/office/drawing/2014/main" id="{64A6E50E-50E4-4F02-AF6B-C9898A61E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2" name="Freeform 295">
              <a:extLst>
                <a:ext uri="{FF2B5EF4-FFF2-40B4-BE49-F238E27FC236}">
                  <a16:creationId xmlns:a16="http://schemas.microsoft.com/office/drawing/2014/main" id="{3500EF4D-4DBA-4259-92FB-AC371B37CFD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3" name="Freeform 296">
              <a:extLst>
                <a:ext uri="{FF2B5EF4-FFF2-40B4-BE49-F238E27FC236}">
                  <a16:creationId xmlns:a16="http://schemas.microsoft.com/office/drawing/2014/main" id="{1DBE3731-E107-4BF0-9A99-71B0926D1FE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4" name="Freeform 297">
              <a:extLst>
                <a:ext uri="{FF2B5EF4-FFF2-40B4-BE49-F238E27FC236}">
                  <a16:creationId xmlns:a16="http://schemas.microsoft.com/office/drawing/2014/main" id="{DCF13A69-9DDF-4EB7-9642-44AE24D590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5" name="Freeform 298">
              <a:extLst>
                <a:ext uri="{FF2B5EF4-FFF2-40B4-BE49-F238E27FC236}">
                  <a16:creationId xmlns:a16="http://schemas.microsoft.com/office/drawing/2014/main" id="{6E736376-E5F1-4C37-B781-2A4084FDCF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6" name="Freeform 299">
              <a:extLst>
                <a:ext uri="{FF2B5EF4-FFF2-40B4-BE49-F238E27FC236}">
                  <a16:creationId xmlns:a16="http://schemas.microsoft.com/office/drawing/2014/main" id="{36AB9AEF-8529-4973-AFF4-97A9DFBDEDF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7" name="Freeform 300">
              <a:extLst>
                <a:ext uri="{FF2B5EF4-FFF2-40B4-BE49-F238E27FC236}">
                  <a16:creationId xmlns:a16="http://schemas.microsoft.com/office/drawing/2014/main" id="{295B9B59-0A5A-4C5B-A6F8-F22B097BDF7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8" name="Freeform 301">
              <a:extLst>
                <a:ext uri="{FF2B5EF4-FFF2-40B4-BE49-F238E27FC236}">
                  <a16:creationId xmlns:a16="http://schemas.microsoft.com/office/drawing/2014/main" id="{309DBA59-FE8D-4BD7-804B-AB0705884D9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9" name="Freeform 302">
              <a:extLst>
                <a:ext uri="{FF2B5EF4-FFF2-40B4-BE49-F238E27FC236}">
                  <a16:creationId xmlns:a16="http://schemas.microsoft.com/office/drawing/2014/main" id="{D140A0ED-ADD0-4C86-BB78-A7B242BA01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0" name="Freeform 303">
              <a:extLst>
                <a:ext uri="{FF2B5EF4-FFF2-40B4-BE49-F238E27FC236}">
                  <a16:creationId xmlns:a16="http://schemas.microsoft.com/office/drawing/2014/main" id="{7EC728C3-BD90-40CB-A1A6-C9169B2A064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1" name="Freeform 304">
              <a:extLst>
                <a:ext uri="{FF2B5EF4-FFF2-40B4-BE49-F238E27FC236}">
                  <a16:creationId xmlns:a16="http://schemas.microsoft.com/office/drawing/2014/main" id="{EB63FC7E-9399-4C71-B5E2-05D737941E2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2" name="Freeform 305">
              <a:extLst>
                <a:ext uri="{FF2B5EF4-FFF2-40B4-BE49-F238E27FC236}">
                  <a16:creationId xmlns:a16="http://schemas.microsoft.com/office/drawing/2014/main" id="{69864C9F-BC08-43A8-A99D-F63B77E9A55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3" name="Freeform 306">
              <a:extLst>
                <a:ext uri="{FF2B5EF4-FFF2-40B4-BE49-F238E27FC236}">
                  <a16:creationId xmlns:a16="http://schemas.microsoft.com/office/drawing/2014/main" id="{B9FB71BD-0F5F-4E58-95DD-495296EB7D0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4" name="Freeform 307">
              <a:extLst>
                <a:ext uri="{FF2B5EF4-FFF2-40B4-BE49-F238E27FC236}">
                  <a16:creationId xmlns:a16="http://schemas.microsoft.com/office/drawing/2014/main" id="{514A2A2A-0C6D-4628-99A4-BC8FC6CD679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5" name="Freeform 308">
              <a:extLst>
                <a:ext uri="{FF2B5EF4-FFF2-40B4-BE49-F238E27FC236}">
                  <a16:creationId xmlns:a16="http://schemas.microsoft.com/office/drawing/2014/main" id="{35C1FB3D-0627-42C1-A492-B6E4865FE1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6" name="Freeform 309">
              <a:extLst>
                <a:ext uri="{FF2B5EF4-FFF2-40B4-BE49-F238E27FC236}">
                  <a16:creationId xmlns:a16="http://schemas.microsoft.com/office/drawing/2014/main" id="{03060EA3-BBED-4F6E-8CEC-BCD020CF6C2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7" name="Freeform 310">
              <a:extLst>
                <a:ext uri="{FF2B5EF4-FFF2-40B4-BE49-F238E27FC236}">
                  <a16:creationId xmlns:a16="http://schemas.microsoft.com/office/drawing/2014/main" id="{6687B32C-3AAB-42EE-9E13-2C07AEECDB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8" name="Freeform 311">
              <a:extLst>
                <a:ext uri="{FF2B5EF4-FFF2-40B4-BE49-F238E27FC236}">
                  <a16:creationId xmlns:a16="http://schemas.microsoft.com/office/drawing/2014/main" id="{65A92076-26B2-4259-9CB0-4CAE1CEC138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59" name="Group 204">
            <a:extLst>
              <a:ext uri="{FF2B5EF4-FFF2-40B4-BE49-F238E27FC236}">
                <a16:creationId xmlns:a16="http://schemas.microsoft.com/office/drawing/2014/main" id="{379E38A1-6E33-49F5-AEF0-E417F00E4894}"/>
              </a:ext>
            </a:extLst>
          </p:cNvPr>
          <p:cNvGrpSpPr>
            <a:grpSpLocks/>
          </p:cNvGrpSpPr>
          <p:nvPr/>
        </p:nvGrpSpPr>
        <p:grpSpPr bwMode="auto">
          <a:xfrm flipH="1">
            <a:off x="1244914" y="3103569"/>
            <a:ext cx="910505" cy="663464"/>
            <a:chOff x="3658" y="852"/>
            <a:chExt cx="1986" cy="1447"/>
          </a:xfrm>
        </p:grpSpPr>
        <p:sp>
          <p:nvSpPr>
            <p:cNvPr id="960" name="Freeform 273">
              <a:extLst>
                <a:ext uri="{FF2B5EF4-FFF2-40B4-BE49-F238E27FC236}">
                  <a16:creationId xmlns:a16="http://schemas.microsoft.com/office/drawing/2014/main" id="{F99E898B-E9A3-494F-A270-219F195BD7F4}"/>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1" name="Freeform 274">
              <a:extLst>
                <a:ext uri="{FF2B5EF4-FFF2-40B4-BE49-F238E27FC236}">
                  <a16:creationId xmlns:a16="http://schemas.microsoft.com/office/drawing/2014/main" id="{2619746E-8BE1-416F-9210-89BFFA2C442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2" name="Freeform 275">
              <a:extLst>
                <a:ext uri="{FF2B5EF4-FFF2-40B4-BE49-F238E27FC236}">
                  <a16:creationId xmlns:a16="http://schemas.microsoft.com/office/drawing/2014/main" id="{79190A62-2B3A-44A8-A5AC-72533387FB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3" name="Freeform 276">
              <a:extLst>
                <a:ext uri="{FF2B5EF4-FFF2-40B4-BE49-F238E27FC236}">
                  <a16:creationId xmlns:a16="http://schemas.microsoft.com/office/drawing/2014/main" id="{1347808E-C3B9-4305-BB25-3AE1961EC50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4" name="Freeform 277">
              <a:extLst>
                <a:ext uri="{FF2B5EF4-FFF2-40B4-BE49-F238E27FC236}">
                  <a16:creationId xmlns:a16="http://schemas.microsoft.com/office/drawing/2014/main" id="{4B8C2E59-3AE3-471B-8186-9D1DCF8BAA0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5" name="Freeform 278">
              <a:extLst>
                <a:ext uri="{FF2B5EF4-FFF2-40B4-BE49-F238E27FC236}">
                  <a16:creationId xmlns:a16="http://schemas.microsoft.com/office/drawing/2014/main" id="{CFED5077-6C2D-4C84-B934-2DA881BAC0C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6" name="Freeform 279">
              <a:extLst>
                <a:ext uri="{FF2B5EF4-FFF2-40B4-BE49-F238E27FC236}">
                  <a16:creationId xmlns:a16="http://schemas.microsoft.com/office/drawing/2014/main" id="{6A03F51C-95A4-42DC-B90D-59342493ABA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7" name="Freeform 280">
              <a:extLst>
                <a:ext uri="{FF2B5EF4-FFF2-40B4-BE49-F238E27FC236}">
                  <a16:creationId xmlns:a16="http://schemas.microsoft.com/office/drawing/2014/main" id="{F99B8E1D-635E-4EBB-B329-A1B9621E2EE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8" name="Freeform 281">
              <a:extLst>
                <a:ext uri="{FF2B5EF4-FFF2-40B4-BE49-F238E27FC236}">
                  <a16:creationId xmlns:a16="http://schemas.microsoft.com/office/drawing/2014/main" id="{B1B2DE8D-0CC6-402E-8DAA-6759EB91BD5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9" name="Freeform 282">
              <a:extLst>
                <a:ext uri="{FF2B5EF4-FFF2-40B4-BE49-F238E27FC236}">
                  <a16:creationId xmlns:a16="http://schemas.microsoft.com/office/drawing/2014/main" id="{14A87860-7EFA-4913-A774-BAF82A3567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0" name="Freeform 283">
              <a:extLst>
                <a:ext uri="{FF2B5EF4-FFF2-40B4-BE49-F238E27FC236}">
                  <a16:creationId xmlns:a16="http://schemas.microsoft.com/office/drawing/2014/main" id="{F40C269F-0C3E-4843-9EBF-1D77982CEE7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1" name="Freeform 284">
              <a:extLst>
                <a:ext uri="{FF2B5EF4-FFF2-40B4-BE49-F238E27FC236}">
                  <a16:creationId xmlns:a16="http://schemas.microsoft.com/office/drawing/2014/main" id="{5B27997C-F2A1-46E2-A7FA-60C153EE93D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2" name="Freeform 285">
              <a:extLst>
                <a:ext uri="{FF2B5EF4-FFF2-40B4-BE49-F238E27FC236}">
                  <a16:creationId xmlns:a16="http://schemas.microsoft.com/office/drawing/2014/main" id="{1C25899A-187A-47D5-AB76-5CC9E5DDF67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3" name="Freeform 286">
              <a:extLst>
                <a:ext uri="{FF2B5EF4-FFF2-40B4-BE49-F238E27FC236}">
                  <a16:creationId xmlns:a16="http://schemas.microsoft.com/office/drawing/2014/main" id="{89A3E0A9-3181-4D68-92EB-5238EA3044A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4" name="Freeform 287">
              <a:extLst>
                <a:ext uri="{FF2B5EF4-FFF2-40B4-BE49-F238E27FC236}">
                  <a16:creationId xmlns:a16="http://schemas.microsoft.com/office/drawing/2014/main" id="{077F242C-27F2-4DF8-BA14-36E05B47AA5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5" name="Freeform 288">
              <a:extLst>
                <a:ext uri="{FF2B5EF4-FFF2-40B4-BE49-F238E27FC236}">
                  <a16:creationId xmlns:a16="http://schemas.microsoft.com/office/drawing/2014/main" id="{96FDD807-FBD7-4A0F-977E-2D7026A9ED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6" name="Freeform 289">
              <a:extLst>
                <a:ext uri="{FF2B5EF4-FFF2-40B4-BE49-F238E27FC236}">
                  <a16:creationId xmlns:a16="http://schemas.microsoft.com/office/drawing/2014/main" id="{4A90F54F-272C-41DE-BFDA-993291CFABD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7" name="Freeform 290">
              <a:extLst>
                <a:ext uri="{FF2B5EF4-FFF2-40B4-BE49-F238E27FC236}">
                  <a16:creationId xmlns:a16="http://schemas.microsoft.com/office/drawing/2014/main" id="{69BAA155-722E-4D84-ABB0-3B9E5F135F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8" name="Freeform 291">
              <a:extLst>
                <a:ext uri="{FF2B5EF4-FFF2-40B4-BE49-F238E27FC236}">
                  <a16:creationId xmlns:a16="http://schemas.microsoft.com/office/drawing/2014/main" id="{198788F2-D89A-4BCE-A071-FA3276B4381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79" name="Group 204">
            <a:extLst>
              <a:ext uri="{FF2B5EF4-FFF2-40B4-BE49-F238E27FC236}">
                <a16:creationId xmlns:a16="http://schemas.microsoft.com/office/drawing/2014/main" id="{8994213C-F3E5-4462-A5C6-7BD448B970A1}"/>
              </a:ext>
            </a:extLst>
          </p:cNvPr>
          <p:cNvGrpSpPr>
            <a:grpSpLocks/>
          </p:cNvGrpSpPr>
          <p:nvPr/>
        </p:nvGrpSpPr>
        <p:grpSpPr bwMode="auto">
          <a:xfrm flipH="1">
            <a:off x="1849747" y="3360801"/>
            <a:ext cx="910505" cy="663464"/>
            <a:chOff x="3658" y="852"/>
            <a:chExt cx="1986" cy="1447"/>
          </a:xfrm>
        </p:grpSpPr>
        <p:sp>
          <p:nvSpPr>
            <p:cNvPr id="980" name="Freeform 253">
              <a:extLst>
                <a:ext uri="{FF2B5EF4-FFF2-40B4-BE49-F238E27FC236}">
                  <a16:creationId xmlns:a16="http://schemas.microsoft.com/office/drawing/2014/main" id="{78853399-0812-4EC4-8C26-C286A1AAB1E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1" name="Freeform 254">
              <a:extLst>
                <a:ext uri="{FF2B5EF4-FFF2-40B4-BE49-F238E27FC236}">
                  <a16:creationId xmlns:a16="http://schemas.microsoft.com/office/drawing/2014/main" id="{B9A7D6E5-BDCE-4D17-B606-78564C45E84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2" name="Freeform 255">
              <a:extLst>
                <a:ext uri="{FF2B5EF4-FFF2-40B4-BE49-F238E27FC236}">
                  <a16:creationId xmlns:a16="http://schemas.microsoft.com/office/drawing/2014/main" id="{E9795C4A-AB95-4D7B-94BC-FE53EBD97CF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3" name="Freeform 256">
              <a:extLst>
                <a:ext uri="{FF2B5EF4-FFF2-40B4-BE49-F238E27FC236}">
                  <a16:creationId xmlns:a16="http://schemas.microsoft.com/office/drawing/2014/main" id="{0225C0DA-CD77-4D9F-9C1E-AF8C71B21E25}"/>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4" name="Freeform 257">
              <a:extLst>
                <a:ext uri="{FF2B5EF4-FFF2-40B4-BE49-F238E27FC236}">
                  <a16:creationId xmlns:a16="http://schemas.microsoft.com/office/drawing/2014/main" id="{219AE7A4-73D2-46A7-AD82-C6E35566325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5" name="Freeform 258">
              <a:extLst>
                <a:ext uri="{FF2B5EF4-FFF2-40B4-BE49-F238E27FC236}">
                  <a16:creationId xmlns:a16="http://schemas.microsoft.com/office/drawing/2014/main" id="{EDA166C7-D944-48D8-AB19-58F20DCA0D6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6" name="Freeform 259">
              <a:extLst>
                <a:ext uri="{FF2B5EF4-FFF2-40B4-BE49-F238E27FC236}">
                  <a16:creationId xmlns:a16="http://schemas.microsoft.com/office/drawing/2014/main" id="{9D037683-7317-418D-B72E-3EA9BE253BF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7" name="Freeform 260">
              <a:extLst>
                <a:ext uri="{FF2B5EF4-FFF2-40B4-BE49-F238E27FC236}">
                  <a16:creationId xmlns:a16="http://schemas.microsoft.com/office/drawing/2014/main" id="{E425499D-242E-4A05-9BAC-23F35CF12DE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8" name="Freeform 261">
              <a:extLst>
                <a:ext uri="{FF2B5EF4-FFF2-40B4-BE49-F238E27FC236}">
                  <a16:creationId xmlns:a16="http://schemas.microsoft.com/office/drawing/2014/main" id="{658D6728-1BC1-4B05-8B9A-7E687541986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9" name="Freeform 262">
              <a:extLst>
                <a:ext uri="{FF2B5EF4-FFF2-40B4-BE49-F238E27FC236}">
                  <a16:creationId xmlns:a16="http://schemas.microsoft.com/office/drawing/2014/main" id="{3EF6A437-86E7-4ED9-B418-9B809147DAF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0" name="Freeform 263">
              <a:extLst>
                <a:ext uri="{FF2B5EF4-FFF2-40B4-BE49-F238E27FC236}">
                  <a16:creationId xmlns:a16="http://schemas.microsoft.com/office/drawing/2014/main" id="{4F32AD4E-A70A-4555-9B70-436550A7837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1" name="Freeform 264">
              <a:extLst>
                <a:ext uri="{FF2B5EF4-FFF2-40B4-BE49-F238E27FC236}">
                  <a16:creationId xmlns:a16="http://schemas.microsoft.com/office/drawing/2014/main" id="{ADC202ED-7589-4E48-9618-9E88CDD6352D}"/>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2" name="Freeform 265">
              <a:extLst>
                <a:ext uri="{FF2B5EF4-FFF2-40B4-BE49-F238E27FC236}">
                  <a16:creationId xmlns:a16="http://schemas.microsoft.com/office/drawing/2014/main" id="{AE1F3CD5-DEF2-4956-9304-95BB23485F4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3" name="Freeform 266">
              <a:extLst>
                <a:ext uri="{FF2B5EF4-FFF2-40B4-BE49-F238E27FC236}">
                  <a16:creationId xmlns:a16="http://schemas.microsoft.com/office/drawing/2014/main" id="{4C3CF6BF-1B35-48C3-86D6-53782140C45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4" name="Freeform 267">
              <a:extLst>
                <a:ext uri="{FF2B5EF4-FFF2-40B4-BE49-F238E27FC236}">
                  <a16:creationId xmlns:a16="http://schemas.microsoft.com/office/drawing/2014/main" id="{A58D100A-F483-4BEB-B054-7614A328EB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5" name="Freeform 268">
              <a:extLst>
                <a:ext uri="{FF2B5EF4-FFF2-40B4-BE49-F238E27FC236}">
                  <a16:creationId xmlns:a16="http://schemas.microsoft.com/office/drawing/2014/main" id="{A38AE470-D3E1-4100-A807-BA5B8FEC578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6" name="Freeform 269">
              <a:extLst>
                <a:ext uri="{FF2B5EF4-FFF2-40B4-BE49-F238E27FC236}">
                  <a16:creationId xmlns:a16="http://schemas.microsoft.com/office/drawing/2014/main" id="{EEE44504-6434-45CD-8BE5-2CE1431590E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7" name="Freeform 270">
              <a:extLst>
                <a:ext uri="{FF2B5EF4-FFF2-40B4-BE49-F238E27FC236}">
                  <a16:creationId xmlns:a16="http://schemas.microsoft.com/office/drawing/2014/main" id="{C21ABA6C-BD95-4D50-845D-71E481CD952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8" name="Freeform 271">
              <a:extLst>
                <a:ext uri="{FF2B5EF4-FFF2-40B4-BE49-F238E27FC236}">
                  <a16:creationId xmlns:a16="http://schemas.microsoft.com/office/drawing/2014/main" id="{5D55778E-C6C6-4D37-8FB2-E75AB3E56B8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19" name="Group 204">
            <a:extLst>
              <a:ext uri="{FF2B5EF4-FFF2-40B4-BE49-F238E27FC236}">
                <a16:creationId xmlns:a16="http://schemas.microsoft.com/office/drawing/2014/main" id="{DF095027-6BFC-4EBC-8F82-1F00AF29DF87}"/>
              </a:ext>
            </a:extLst>
          </p:cNvPr>
          <p:cNvGrpSpPr>
            <a:grpSpLocks/>
          </p:cNvGrpSpPr>
          <p:nvPr/>
        </p:nvGrpSpPr>
        <p:grpSpPr bwMode="auto">
          <a:xfrm>
            <a:off x="2437989" y="3480933"/>
            <a:ext cx="910505" cy="663464"/>
            <a:chOff x="3658" y="852"/>
            <a:chExt cx="1986" cy="1447"/>
          </a:xfrm>
        </p:grpSpPr>
        <p:sp>
          <p:nvSpPr>
            <p:cNvPr id="1020" name="Freeform 233">
              <a:extLst>
                <a:ext uri="{FF2B5EF4-FFF2-40B4-BE49-F238E27FC236}">
                  <a16:creationId xmlns:a16="http://schemas.microsoft.com/office/drawing/2014/main" id="{DA81E400-715C-4528-A755-528A70E2700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1" name="Freeform 234">
              <a:extLst>
                <a:ext uri="{FF2B5EF4-FFF2-40B4-BE49-F238E27FC236}">
                  <a16:creationId xmlns:a16="http://schemas.microsoft.com/office/drawing/2014/main" id="{ED50BF34-9939-45C9-B81B-5633D0766B5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2" name="Freeform 235">
              <a:extLst>
                <a:ext uri="{FF2B5EF4-FFF2-40B4-BE49-F238E27FC236}">
                  <a16:creationId xmlns:a16="http://schemas.microsoft.com/office/drawing/2014/main" id="{AC7B5B97-0AE0-4710-B8BF-DD81801C752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3" name="Freeform 236">
              <a:extLst>
                <a:ext uri="{FF2B5EF4-FFF2-40B4-BE49-F238E27FC236}">
                  <a16:creationId xmlns:a16="http://schemas.microsoft.com/office/drawing/2014/main" id="{985662F9-D8C1-411F-B968-7B8BF7F7462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4" name="Freeform 237">
              <a:extLst>
                <a:ext uri="{FF2B5EF4-FFF2-40B4-BE49-F238E27FC236}">
                  <a16:creationId xmlns:a16="http://schemas.microsoft.com/office/drawing/2014/main" id="{559C1C97-4BA2-4728-BC72-C1895328681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5" name="Freeform 238">
              <a:extLst>
                <a:ext uri="{FF2B5EF4-FFF2-40B4-BE49-F238E27FC236}">
                  <a16:creationId xmlns:a16="http://schemas.microsoft.com/office/drawing/2014/main" id="{38484467-3C56-4CB8-8D79-071581F4CFB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6" name="Freeform 239">
              <a:extLst>
                <a:ext uri="{FF2B5EF4-FFF2-40B4-BE49-F238E27FC236}">
                  <a16:creationId xmlns:a16="http://schemas.microsoft.com/office/drawing/2014/main" id="{73AC0DD1-7305-4BDA-B613-5B5721277AA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7" name="Freeform 240">
              <a:extLst>
                <a:ext uri="{FF2B5EF4-FFF2-40B4-BE49-F238E27FC236}">
                  <a16:creationId xmlns:a16="http://schemas.microsoft.com/office/drawing/2014/main" id="{EE52475B-5BA6-4792-840B-66E21B64C51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8" name="Freeform 241">
              <a:extLst>
                <a:ext uri="{FF2B5EF4-FFF2-40B4-BE49-F238E27FC236}">
                  <a16:creationId xmlns:a16="http://schemas.microsoft.com/office/drawing/2014/main" id="{94323154-98D3-4F8D-B7A6-2DD69C85846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9" name="Freeform 242">
              <a:extLst>
                <a:ext uri="{FF2B5EF4-FFF2-40B4-BE49-F238E27FC236}">
                  <a16:creationId xmlns:a16="http://schemas.microsoft.com/office/drawing/2014/main" id="{0AF49D79-BC73-46E0-AD75-F45EEA1AFA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0" name="Freeform 243">
              <a:extLst>
                <a:ext uri="{FF2B5EF4-FFF2-40B4-BE49-F238E27FC236}">
                  <a16:creationId xmlns:a16="http://schemas.microsoft.com/office/drawing/2014/main" id="{1EE32291-8EBE-41B5-A731-BC520021219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1" name="Freeform 244">
              <a:extLst>
                <a:ext uri="{FF2B5EF4-FFF2-40B4-BE49-F238E27FC236}">
                  <a16:creationId xmlns:a16="http://schemas.microsoft.com/office/drawing/2014/main" id="{AF9F44B6-08EC-47E4-8576-06B3863F364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2" name="Freeform 245">
              <a:extLst>
                <a:ext uri="{FF2B5EF4-FFF2-40B4-BE49-F238E27FC236}">
                  <a16:creationId xmlns:a16="http://schemas.microsoft.com/office/drawing/2014/main" id="{5E9FF768-569C-48FB-A636-2EDF739E049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3" name="Freeform 246">
              <a:extLst>
                <a:ext uri="{FF2B5EF4-FFF2-40B4-BE49-F238E27FC236}">
                  <a16:creationId xmlns:a16="http://schemas.microsoft.com/office/drawing/2014/main" id="{C13A87FC-4FE8-4975-A880-89E11AAC1C1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4" name="Freeform 247">
              <a:extLst>
                <a:ext uri="{FF2B5EF4-FFF2-40B4-BE49-F238E27FC236}">
                  <a16:creationId xmlns:a16="http://schemas.microsoft.com/office/drawing/2014/main" id="{53F1BABA-4675-4568-96E0-6D9B9D2E774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5" name="Freeform 248">
              <a:extLst>
                <a:ext uri="{FF2B5EF4-FFF2-40B4-BE49-F238E27FC236}">
                  <a16:creationId xmlns:a16="http://schemas.microsoft.com/office/drawing/2014/main" id="{70150C2E-264B-411B-9A57-4616F813686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6" name="Freeform 249">
              <a:extLst>
                <a:ext uri="{FF2B5EF4-FFF2-40B4-BE49-F238E27FC236}">
                  <a16:creationId xmlns:a16="http://schemas.microsoft.com/office/drawing/2014/main" id="{8933EE52-C83C-4A70-B5B5-A7D2E5F1C9B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7" name="Freeform 250">
              <a:extLst>
                <a:ext uri="{FF2B5EF4-FFF2-40B4-BE49-F238E27FC236}">
                  <a16:creationId xmlns:a16="http://schemas.microsoft.com/office/drawing/2014/main" id="{F9698E87-009D-4934-B35F-4E5D925FA1D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8" name="Freeform 251">
              <a:extLst>
                <a:ext uri="{FF2B5EF4-FFF2-40B4-BE49-F238E27FC236}">
                  <a16:creationId xmlns:a16="http://schemas.microsoft.com/office/drawing/2014/main" id="{E4CF6E19-767A-4E44-8E07-6B395887C77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39" name="Group 204">
            <a:extLst>
              <a:ext uri="{FF2B5EF4-FFF2-40B4-BE49-F238E27FC236}">
                <a16:creationId xmlns:a16="http://schemas.microsoft.com/office/drawing/2014/main" id="{A84A1002-F7C1-4DDF-BE6E-6722862D7F13}"/>
              </a:ext>
            </a:extLst>
          </p:cNvPr>
          <p:cNvGrpSpPr>
            <a:grpSpLocks/>
          </p:cNvGrpSpPr>
          <p:nvPr/>
        </p:nvGrpSpPr>
        <p:grpSpPr bwMode="auto">
          <a:xfrm flipH="1">
            <a:off x="2739656" y="3739761"/>
            <a:ext cx="910505" cy="663464"/>
            <a:chOff x="3658" y="852"/>
            <a:chExt cx="1986" cy="1447"/>
          </a:xfrm>
        </p:grpSpPr>
        <p:sp>
          <p:nvSpPr>
            <p:cNvPr id="1040"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1"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2"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3"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4"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5"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6"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7"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8"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9"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0"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1"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2"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3"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4"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5"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6"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7"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8"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59" name="Group 204">
            <a:extLst>
              <a:ext uri="{FF2B5EF4-FFF2-40B4-BE49-F238E27FC236}">
                <a16:creationId xmlns:a16="http://schemas.microsoft.com/office/drawing/2014/main" id="{D6780E2E-2057-4EE4-B9F7-8000E48BD232}"/>
              </a:ext>
            </a:extLst>
          </p:cNvPr>
          <p:cNvGrpSpPr>
            <a:grpSpLocks/>
          </p:cNvGrpSpPr>
          <p:nvPr/>
        </p:nvGrpSpPr>
        <p:grpSpPr bwMode="auto">
          <a:xfrm>
            <a:off x="341370" y="3114336"/>
            <a:ext cx="910505" cy="663464"/>
            <a:chOff x="3658" y="852"/>
            <a:chExt cx="1986" cy="1447"/>
          </a:xfrm>
        </p:grpSpPr>
        <p:sp>
          <p:nvSpPr>
            <p:cNvPr id="1060" name="Freeform 353">
              <a:extLst>
                <a:ext uri="{FF2B5EF4-FFF2-40B4-BE49-F238E27FC236}">
                  <a16:creationId xmlns:a16="http://schemas.microsoft.com/office/drawing/2014/main" id="{704BB7CA-E61F-49AD-83B0-435D7A8FE2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1" name="Freeform 354">
              <a:extLst>
                <a:ext uri="{FF2B5EF4-FFF2-40B4-BE49-F238E27FC236}">
                  <a16:creationId xmlns:a16="http://schemas.microsoft.com/office/drawing/2014/main" id="{929D5543-789A-4D57-BB19-AE8FF854080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2" name="Freeform 355">
              <a:extLst>
                <a:ext uri="{FF2B5EF4-FFF2-40B4-BE49-F238E27FC236}">
                  <a16:creationId xmlns:a16="http://schemas.microsoft.com/office/drawing/2014/main" id="{CC923BF2-A88B-439D-B1F8-5F7FC58E3B57}"/>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3" name="Freeform 356">
              <a:extLst>
                <a:ext uri="{FF2B5EF4-FFF2-40B4-BE49-F238E27FC236}">
                  <a16:creationId xmlns:a16="http://schemas.microsoft.com/office/drawing/2014/main" id="{8877C934-931A-4544-B72D-00B906EF9EB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4" name="Freeform 357">
              <a:extLst>
                <a:ext uri="{FF2B5EF4-FFF2-40B4-BE49-F238E27FC236}">
                  <a16:creationId xmlns:a16="http://schemas.microsoft.com/office/drawing/2014/main" id="{16BBE3A4-E388-4842-8290-06A57054CFA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5" name="Freeform 358">
              <a:extLst>
                <a:ext uri="{FF2B5EF4-FFF2-40B4-BE49-F238E27FC236}">
                  <a16:creationId xmlns:a16="http://schemas.microsoft.com/office/drawing/2014/main" id="{37CE7CE4-5ADF-4583-A699-823D8B2B10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6" name="Freeform 359">
              <a:extLst>
                <a:ext uri="{FF2B5EF4-FFF2-40B4-BE49-F238E27FC236}">
                  <a16:creationId xmlns:a16="http://schemas.microsoft.com/office/drawing/2014/main" id="{629A874C-7543-473C-991C-75743D8A9D7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7" name="Freeform 360">
              <a:extLst>
                <a:ext uri="{FF2B5EF4-FFF2-40B4-BE49-F238E27FC236}">
                  <a16:creationId xmlns:a16="http://schemas.microsoft.com/office/drawing/2014/main" id="{C8A154A8-B8A9-441B-8B5B-411A6223F6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8" name="Freeform 361">
              <a:extLst>
                <a:ext uri="{FF2B5EF4-FFF2-40B4-BE49-F238E27FC236}">
                  <a16:creationId xmlns:a16="http://schemas.microsoft.com/office/drawing/2014/main" id="{1FE847FE-1621-4832-93E7-E7DFEA34335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9" name="Freeform 362">
              <a:extLst>
                <a:ext uri="{FF2B5EF4-FFF2-40B4-BE49-F238E27FC236}">
                  <a16:creationId xmlns:a16="http://schemas.microsoft.com/office/drawing/2014/main" id="{F3DD811D-C919-4F24-BD27-221820DCA74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0" name="Freeform 363">
              <a:extLst>
                <a:ext uri="{FF2B5EF4-FFF2-40B4-BE49-F238E27FC236}">
                  <a16:creationId xmlns:a16="http://schemas.microsoft.com/office/drawing/2014/main" id="{DCF7FCEE-DCAF-4910-9638-F321384CDE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1" name="Freeform 364">
              <a:extLst>
                <a:ext uri="{FF2B5EF4-FFF2-40B4-BE49-F238E27FC236}">
                  <a16:creationId xmlns:a16="http://schemas.microsoft.com/office/drawing/2014/main" id="{7A2656AE-1DBF-44F5-AE7C-63E40C69985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2" name="Freeform 365">
              <a:extLst>
                <a:ext uri="{FF2B5EF4-FFF2-40B4-BE49-F238E27FC236}">
                  <a16:creationId xmlns:a16="http://schemas.microsoft.com/office/drawing/2014/main" id="{32B7F46E-618B-4F4E-8376-CDDC3E04B8D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3" name="Freeform 366">
              <a:extLst>
                <a:ext uri="{FF2B5EF4-FFF2-40B4-BE49-F238E27FC236}">
                  <a16:creationId xmlns:a16="http://schemas.microsoft.com/office/drawing/2014/main" id="{A23F24AC-E7F9-444F-8E35-13162DC0A64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4" name="Freeform 367">
              <a:extLst>
                <a:ext uri="{FF2B5EF4-FFF2-40B4-BE49-F238E27FC236}">
                  <a16:creationId xmlns:a16="http://schemas.microsoft.com/office/drawing/2014/main" id="{3D9A6E0B-ABA2-4934-81B1-20B55988DE5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5" name="Freeform 368">
              <a:extLst>
                <a:ext uri="{FF2B5EF4-FFF2-40B4-BE49-F238E27FC236}">
                  <a16:creationId xmlns:a16="http://schemas.microsoft.com/office/drawing/2014/main" id="{BCC1CDBF-9F34-4B6D-9FCE-D5223BB584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6" name="Freeform 369">
              <a:extLst>
                <a:ext uri="{FF2B5EF4-FFF2-40B4-BE49-F238E27FC236}">
                  <a16:creationId xmlns:a16="http://schemas.microsoft.com/office/drawing/2014/main" id="{8FEA9CDF-699B-4FDE-AA99-36842E987A70}"/>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7" name="Freeform 370">
              <a:extLst>
                <a:ext uri="{FF2B5EF4-FFF2-40B4-BE49-F238E27FC236}">
                  <a16:creationId xmlns:a16="http://schemas.microsoft.com/office/drawing/2014/main" id="{EA479096-1A3E-43A9-B433-815F8B4F5D2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8" name="Freeform 371">
              <a:extLst>
                <a:ext uri="{FF2B5EF4-FFF2-40B4-BE49-F238E27FC236}">
                  <a16:creationId xmlns:a16="http://schemas.microsoft.com/office/drawing/2014/main" id="{61C41AC1-35F7-4780-970A-58A48DAD99C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79" name="Group 204">
            <a:extLst>
              <a:ext uri="{FF2B5EF4-FFF2-40B4-BE49-F238E27FC236}">
                <a16:creationId xmlns:a16="http://schemas.microsoft.com/office/drawing/2014/main" id="{9685D0FA-5E73-492D-A7EB-EA5353E388CE}"/>
              </a:ext>
            </a:extLst>
          </p:cNvPr>
          <p:cNvGrpSpPr>
            <a:grpSpLocks/>
          </p:cNvGrpSpPr>
          <p:nvPr/>
        </p:nvGrpSpPr>
        <p:grpSpPr bwMode="auto">
          <a:xfrm>
            <a:off x="-255337" y="3369831"/>
            <a:ext cx="910505" cy="663464"/>
            <a:chOff x="3658" y="852"/>
            <a:chExt cx="1986" cy="1447"/>
          </a:xfrm>
        </p:grpSpPr>
        <p:sp>
          <p:nvSpPr>
            <p:cNvPr id="1080" name="Freeform 373">
              <a:extLst>
                <a:ext uri="{FF2B5EF4-FFF2-40B4-BE49-F238E27FC236}">
                  <a16:creationId xmlns:a16="http://schemas.microsoft.com/office/drawing/2014/main" id="{D5A9BEC7-B6DC-4640-9520-570B9F6708D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1" name="Freeform 374">
              <a:extLst>
                <a:ext uri="{FF2B5EF4-FFF2-40B4-BE49-F238E27FC236}">
                  <a16:creationId xmlns:a16="http://schemas.microsoft.com/office/drawing/2014/main" id="{99261061-73E0-41EA-92EB-F31DAECF2A4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2" name="Freeform 375">
              <a:extLst>
                <a:ext uri="{FF2B5EF4-FFF2-40B4-BE49-F238E27FC236}">
                  <a16:creationId xmlns:a16="http://schemas.microsoft.com/office/drawing/2014/main" id="{6CCFDCD7-C41C-4705-B10D-C951550431C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3" name="Freeform 376">
              <a:extLst>
                <a:ext uri="{FF2B5EF4-FFF2-40B4-BE49-F238E27FC236}">
                  <a16:creationId xmlns:a16="http://schemas.microsoft.com/office/drawing/2014/main" id="{20DCB351-7F4B-41BE-A7A8-E3311D9B90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4" name="Freeform 377">
              <a:extLst>
                <a:ext uri="{FF2B5EF4-FFF2-40B4-BE49-F238E27FC236}">
                  <a16:creationId xmlns:a16="http://schemas.microsoft.com/office/drawing/2014/main" id="{AB1CADD1-A55A-425F-8FD8-9A45212A516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5" name="Freeform 378">
              <a:extLst>
                <a:ext uri="{FF2B5EF4-FFF2-40B4-BE49-F238E27FC236}">
                  <a16:creationId xmlns:a16="http://schemas.microsoft.com/office/drawing/2014/main" id="{5B672DCC-6205-4379-A6E3-6230FCB4D53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6" name="Freeform 379">
              <a:extLst>
                <a:ext uri="{FF2B5EF4-FFF2-40B4-BE49-F238E27FC236}">
                  <a16:creationId xmlns:a16="http://schemas.microsoft.com/office/drawing/2014/main" id="{CFBCBA74-4D47-45FD-8BB4-14DFF83ED37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7" name="Freeform 380">
              <a:extLst>
                <a:ext uri="{FF2B5EF4-FFF2-40B4-BE49-F238E27FC236}">
                  <a16:creationId xmlns:a16="http://schemas.microsoft.com/office/drawing/2014/main" id="{288D9789-F257-468F-B189-81D140749AB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8" name="Freeform 381">
              <a:extLst>
                <a:ext uri="{FF2B5EF4-FFF2-40B4-BE49-F238E27FC236}">
                  <a16:creationId xmlns:a16="http://schemas.microsoft.com/office/drawing/2014/main" id="{61FA7A12-7CDD-43FD-BA09-9FD63987A9B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9" name="Freeform 382">
              <a:extLst>
                <a:ext uri="{FF2B5EF4-FFF2-40B4-BE49-F238E27FC236}">
                  <a16:creationId xmlns:a16="http://schemas.microsoft.com/office/drawing/2014/main" id="{472102F3-D5D0-406C-B082-B09CD1CC7B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0" name="Freeform 383">
              <a:extLst>
                <a:ext uri="{FF2B5EF4-FFF2-40B4-BE49-F238E27FC236}">
                  <a16:creationId xmlns:a16="http://schemas.microsoft.com/office/drawing/2014/main" id="{25E7C282-A16C-409B-9436-519B58C5DE7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1" name="Freeform 384">
              <a:extLst>
                <a:ext uri="{FF2B5EF4-FFF2-40B4-BE49-F238E27FC236}">
                  <a16:creationId xmlns:a16="http://schemas.microsoft.com/office/drawing/2014/main" id="{C4A29566-F869-44BE-9A46-48F930887F3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2" name="Freeform 385">
              <a:extLst>
                <a:ext uri="{FF2B5EF4-FFF2-40B4-BE49-F238E27FC236}">
                  <a16:creationId xmlns:a16="http://schemas.microsoft.com/office/drawing/2014/main" id="{41DEFDEF-D1FD-4304-8ECC-B4EEC8FFE8B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3" name="Freeform 386">
              <a:extLst>
                <a:ext uri="{FF2B5EF4-FFF2-40B4-BE49-F238E27FC236}">
                  <a16:creationId xmlns:a16="http://schemas.microsoft.com/office/drawing/2014/main" id="{C41B6BDF-1B31-40A2-9537-9F2B6C58C116}"/>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4" name="Freeform 387">
              <a:extLst>
                <a:ext uri="{FF2B5EF4-FFF2-40B4-BE49-F238E27FC236}">
                  <a16:creationId xmlns:a16="http://schemas.microsoft.com/office/drawing/2014/main" id="{C6CA8F1F-47E8-47FC-B6D2-A09D0CB1E1F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5" name="Freeform 388">
              <a:extLst>
                <a:ext uri="{FF2B5EF4-FFF2-40B4-BE49-F238E27FC236}">
                  <a16:creationId xmlns:a16="http://schemas.microsoft.com/office/drawing/2014/main" id="{1EC8EDA8-BB63-49A1-A68F-B6060F0531B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6" name="Freeform 389">
              <a:extLst>
                <a:ext uri="{FF2B5EF4-FFF2-40B4-BE49-F238E27FC236}">
                  <a16:creationId xmlns:a16="http://schemas.microsoft.com/office/drawing/2014/main" id="{9BC4906A-5CA4-4245-8F41-22344241898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7" name="Freeform 390">
              <a:extLst>
                <a:ext uri="{FF2B5EF4-FFF2-40B4-BE49-F238E27FC236}">
                  <a16:creationId xmlns:a16="http://schemas.microsoft.com/office/drawing/2014/main" id="{579DA7E4-B4D4-40A0-9870-8CC0E63C41C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8" name="Freeform 391">
              <a:extLst>
                <a:ext uri="{FF2B5EF4-FFF2-40B4-BE49-F238E27FC236}">
                  <a16:creationId xmlns:a16="http://schemas.microsoft.com/office/drawing/2014/main" id="{9FE0E39C-3695-402E-8E61-2246B89ABDA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39" name="Group 204">
            <a:extLst>
              <a:ext uri="{FF2B5EF4-FFF2-40B4-BE49-F238E27FC236}">
                <a16:creationId xmlns:a16="http://schemas.microsoft.com/office/drawing/2014/main" id="{DA7C375E-5A20-458B-A6B0-578DDCBD1FA3}"/>
              </a:ext>
            </a:extLst>
          </p:cNvPr>
          <p:cNvGrpSpPr>
            <a:grpSpLocks/>
          </p:cNvGrpSpPr>
          <p:nvPr/>
        </p:nvGrpSpPr>
        <p:grpSpPr bwMode="auto">
          <a:xfrm flipH="1">
            <a:off x="3341916" y="4003143"/>
            <a:ext cx="910505" cy="663464"/>
            <a:chOff x="3658" y="852"/>
            <a:chExt cx="1986" cy="1447"/>
          </a:xfrm>
        </p:grpSpPr>
        <p:sp>
          <p:nvSpPr>
            <p:cNvPr id="1140"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1"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2"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3"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4"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5"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6"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7"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8"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9"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0"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1"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2"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3"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4"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5"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6"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7"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8"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99" name="Group 204">
            <a:extLst>
              <a:ext uri="{FF2B5EF4-FFF2-40B4-BE49-F238E27FC236}">
                <a16:creationId xmlns:a16="http://schemas.microsoft.com/office/drawing/2014/main" id="{29080D40-D827-4066-BC08-FEABC1E37CFC}"/>
              </a:ext>
            </a:extLst>
          </p:cNvPr>
          <p:cNvGrpSpPr>
            <a:grpSpLocks/>
          </p:cNvGrpSpPr>
          <p:nvPr/>
        </p:nvGrpSpPr>
        <p:grpSpPr bwMode="auto">
          <a:xfrm>
            <a:off x="2607556" y="3145092"/>
            <a:ext cx="904643" cy="659192"/>
            <a:chOff x="3658" y="852"/>
            <a:chExt cx="1986" cy="1447"/>
          </a:xfrm>
        </p:grpSpPr>
        <p:sp>
          <p:nvSpPr>
            <p:cNvPr id="1200" name="Freeform 573">
              <a:extLst>
                <a:ext uri="{FF2B5EF4-FFF2-40B4-BE49-F238E27FC236}">
                  <a16:creationId xmlns:a16="http://schemas.microsoft.com/office/drawing/2014/main" id="{BC236CF3-4806-49DD-9834-743EF531021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1" name="Freeform 574">
              <a:extLst>
                <a:ext uri="{FF2B5EF4-FFF2-40B4-BE49-F238E27FC236}">
                  <a16:creationId xmlns:a16="http://schemas.microsoft.com/office/drawing/2014/main" id="{7385219E-1160-47AC-A566-2AF7F62CDD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2" name="Freeform 575">
              <a:extLst>
                <a:ext uri="{FF2B5EF4-FFF2-40B4-BE49-F238E27FC236}">
                  <a16:creationId xmlns:a16="http://schemas.microsoft.com/office/drawing/2014/main" id="{91549CE6-A240-4FAD-8610-253DB6162BC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3" name="Freeform 576">
              <a:extLst>
                <a:ext uri="{FF2B5EF4-FFF2-40B4-BE49-F238E27FC236}">
                  <a16:creationId xmlns:a16="http://schemas.microsoft.com/office/drawing/2014/main" id="{17095FDA-1ECB-4B76-A32A-984797E52F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4" name="Freeform 577">
              <a:extLst>
                <a:ext uri="{FF2B5EF4-FFF2-40B4-BE49-F238E27FC236}">
                  <a16:creationId xmlns:a16="http://schemas.microsoft.com/office/drawing/2014/main" id="{83AE5CE9-AD57-451F-92A2-22E8FADDF3D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5" name="Freeform 578">
              <a:extLst>
                <a:ext uri="{FF2B5EF4-FFF2-40B4-BE49-F238E27FC236}">
                  <a16:creationId xmlns:a16="http://schemas.microsoft.com/office/drawing/2014/main" id="{B9F9C83B-E932-4C04-90CA-D55F28F431B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6" name="Freeform 579">
              <a:extLst>
                <a:ext uri="{FF2B5EF4-FFF2-40B4-BE49-F238E27FC236}">
                  <a16:creationId xmlns:a16="http://schemas.microsoft.com/office/drawing/2014/main" id="{059F5942-0E40-4161-8720-1EC1D1E5435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7" name="Freeform 580">
              <a:extLst>
                <a:ext uri="{FF2B5EF4-FFF2-40B4-BE49-F238E27FC236}">
                  <a16:creationId xmlns:a16="http://schemas.microsoft.com/office/drawing/2014/main" id="{8CECDD33-E47C-4D39-A896-93088D0A9EF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8" name="Freeform 581">
              <a:extLst>
                <a:ext uri="{FF2B5EF4-FFF2-40B4-BE49-F238E27FC236}">
                  <a16:creationId xmlns:a16="http://schemas.microsoft.com/office/drawing/2014/main" id="{DCEB4CA0-C0DF-4731-AC9F-3921747F319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9" name="Freeform 582">
              <a:extLst>
                <a:ext uri="{FF2B5EF4-FFF2-40B4-BE49-F238E27FC236}">
                  <a16:creationId xmlns:a16="http://schemas.microsoft.com/office/drawing/2014/main" id="{CBB44C0B-021F-4427-AAF2-1DBC3AEA55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0" name="Freeform 583">
              <a:extLst>
                <a:ext uri="{FF2B5EF4-FFF2-40B4-BE49-F238E27FC236}">
                  <a16:creationId xmlns:a16="http://schemas.microsoft.com/office/drawing/2014/main" id="{2C8CEA0C-1AF2-40BF-9437-43E815B24DA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1" name="Freeform 584">
              <a:extLst>
                <a:ext uri="{FF2B5EF4-FFF2-40B4-BE49-F238E27FC236}">
                  <a16:creationId xmlns:a16="http://schemas.microsoft.com/office/drawing/2014/main" id="{E8C71D54-28A8-468F-8694-AF6D2F59B1F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2" name="Freeform 585">
              <a:extLst>
                <a:ext uri="{FF2B5EF4-FFF2-40B4-BE49-F238E27FC236}">
                  <a16:creationId xmlns:a16="http://schemas.microsoft.com/office/drawing/2014/main" id="{AE584E72-2D83-4256-B0B9-626CDDAB9E0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3" name="Freeform 586">
              <a:extLst>
                <a:ext uri="{FF2B5EF4-FFF2-40B4-BE49-F238E27FC236}">
                  <a16:creationId xmlns:a16="http://schemas.microsoft.com/office/drawing/2014/main" id="{3EC3CBF0-B0A8-46C7-AAC5-EF15549B2F9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4" name="Freeform 587">
              <a:extLst>
                <a:ext uri="{FF2B5EF4-FFF2-40B4-BE49-F238E27FC236}">
                  <a16:creationId xmlns:a16="http://schemas.microsoft.com/office/drawing/2014/main" id="{315CB96D-7D88-479C-9D6F-41EE4056B3C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5" name="Freeform 588">
              <a:extLst>
                <a:ext uri="{FF2B5EF4-FFF2-40B4-BE49-F238E27FC236}">
                  <a16:creationId xmlns:a16="http://schemas.microsoft.com/office/drawing/2014/main" id="{B4ED19B6-CB16-4B86-8317-DAD4D13649C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6" name="Freeform 589">
              <a:extLst>
                <a:ext uri="{FF2B5EF4-FFF2-40B4-BE49-F238E27FC236}">
                  <a16:creationId xmlns:a16="http://schemas.microsoft.com/office/drawing/2014/main" id="{56F2D112-B84F-4648-A35F-70448F67880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7" name="Freeform 590">
              <a:extLst>
                <a:ext uri="{FF2B5EF4-FFF2-40B4-BE49-F238E27FC236}">
                  <a16:creationId xmlns:a16="http://schemas.microsoft.com/office/drawing/2014/main" id="{2FE87566-6606-4F29-A42A-288B2E45FC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8" name="Freeform 591">
              <a:extLst>
                <a:ext uri="{FF2B5EF4-FFF2-40B4-BE49-F238E27FC236}">
                  <a16:creationId xmlns:a16="http://schemas.microsoft.com/office/drawing/2014/main" id="{B9EAE838-55E7-4753-A82B-B25E43F241A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 name="Group 3"/>
          <p:cNvGrpSpPr/>
          <p:nvPr/>
        </p:nvGrpSpPr>
        <p:grpSpPr>
          <a:xfrm>
            <a:off x="1871119" y="1765146"/>
            <a:ext cx="2028119" cy="1625325"/>
            <a:chOff x="2494829" y="1079063"/>
            <a:chExt cx="2704162" cy="2167101"/>
          </a:xfrm>
        </p:grpSpPr>
        <p:sp>
          <p:nvSpPr>
            <p:cNvPr id="651" name="Pentagon 650"/>
            <p:cNvSpPr/>
            <p:nvPr/>
          </p:nvSpPr>
          <p:spPr>
            <a:xfrm rot="5400000">
              <a:off x="3477672" y="1103180"/>
              <a:ext cx="725100" cy="676865"/>
            </a:xfrm>
            <a:prstGeom prst="homePlate">
              <a:avLst>
                <a:gd name="adj" fmla="val 79701"/>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56" name="TextBox 655"/>
            <p:cNvSpPr txBox="1"/>
            <p:nvPr/>
          </p:nvSpPr>
          <p:spPr>
            <a:xfrm>
              <a:off x="2494829" y="1738058"/>
              <a:ext cx="2704162" cy="1508106"/>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 Response Functions</a:t>
              </a:r>
            </a:p>
            <a:p>
              <a:pPr algn="ctr"/>
              <a:r>
                <a:rPr lang="en-US" sz="1125" b="1" dirty="0">
                  <a:solidFill>
                    <a:schemeClr val="tx2"/>
                  </a:solidFill>
                  <a:effectLst>
                    <a:outerShdw blurRad="50800" dist="50800" dir="5400000" algn="ctr" rotWithShape="0">
                      <a:schemeClr val="bg1"/>
                    </a:outerShdw>
                  </a:effectLst>
                </a:rPr>
                <a:t> - Organizational structure, </a:t>
              </a:r>
            </a:p>
            <a:p>
              <a:pPr algn="ctr"/>
              <a:r>
                <a:rPr lang="en-US" sz="1125" b="1" dirty="0">
                  <a:solidFill>
                    <a:schemeClr val="tx2"/>
                  </a:solidFill>
                  <a:effectLst>
                    <a:outerShdw blurRad="50800" dist="50800" dir="5400000" algn="ctr" rotWithShape="0">
                      <a:schemeClr val="bg1"/>
                    </a:outerShdw>
                  </a:effectLst>
                </a:rPr>
                <a:t>requirements, &amp; collaboration.</a:t>
              </a:r>
            </a:p>
            <a:p>
              <a:pPr algn="ctr"/>
              <a:r>
                <a:rPr lang="en-US" sz="1125" b="1" dirty="0">
                  <a:solidFill>
                    <a:schemeClr val="tx2"/>
                  </a:solidFill>
                  <a:effectLst>
                    <a:outerShdw blurRad="50800" dist="50800" dir="5400000" algn="ctr" rotWithShape="0">
                      <a:schemeClr val="bg1"/>
                    </a:outerShdw>
                  </a:effectLst>
                </a:rPr>
                <a:t> - Sources of Funding</a:t>
              </a:r>
            </a:p>
            <a:p>
              <a:pPr algn="ctr"/>
              <a:r>
                <a:rPr lang="en-US" sz="1125" b="1" dirty="0">
                  <a:solidFill>
                    <a:schemeClr val="tx2"/>
                  </a:solidFill>
                  <a:effectLst>
                    <a:outerShdw blurRad="50800" dist="50800" dir="5400000" algn="ctr" rotWithShape="0">
                      <a:schemeClr val="bg1"/>
                    </a:outerShdw>
                  </a:effectLst>
                </a:rPr>
                <a:t> </a:t>
              </a:r>
            </a:p>
            <a:p>
              <a:pPr algn="ctr"/>
              <a:endParaRPr lang="en-US" sz="1125" b="1" dirty="0">
                <a:solidFill>
                  <a:schemeClr val="tx2"/>
                </a:solidFill>
                <a:effectLst>
                  <a:outerShdw blurRad="50800" dist="50800" dir="5400000" algn="ctr" rotWithShape="0">
                    <a:schemeClr val="bg1"/>
                  </a:outerShdw>
                </a:effectLst>
              </a:endParaRPr>
            </a:p>
          </p:txBody>
        </p:sp>
      </p:grpSp>
      <p:grpSp>
        <p:nvGrpSpPr>
          <p:cNvPr id="658" name="Group 657"/>
          <p:cNvGrpSpPr/>
          <p:nvPr/>
        </p:nvGrpSpPr>
        <p:grpSpPr>
          <a:xfrm>
            <a:off x="1018973" y="3583686"/>
            <a:ext cx="507650" cy="990169"/>
            <a:chOff x="3501790" y="1120743"/>
            <a:chExt cx="676866" cy="1320226"/>
          </a:xfrm>
        </p:grpSpPr>
        <p:sp>
          <p:nvSpPr>
            <p:cNvPr id="662" name="Pentagon 661"/>
            <p:cNvSpPr/>
            <p:nvPr/>
          </p:nvSpPr>
          <p:spPr>
            <a:xfrm rot="5400000">
              <a:off x="3477673" y="1144860"/>
              <a:ext cx="725100" cy="676866"/>
            </a:xfrm>
            <a:prstGeom prst="homePlate">
              <a:avLst>
                <a:gd name="adj" fmla="val 79701"/>
              </a:avLst>
            </a:prstGeom>
            <a:solidFill>
              <a:schemeClr val="accent2">
                <a:lumMod val="75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0" name="TextBox 659"/>
            <p:cNvSpPr txBox="1"/>
            <p:nvPr/>
          </p:nvSpPr>
          <p:spPr>
            <a:xfrm>
              <a:off x="3723746" y="1852678"/>
              <a:ext cx="246308" cy="353943"/>
            </a:xfrm>
            <a:prstGeom prst="rect">
              <a:avLst/>
            </a:prstGeom>
            <a:noFill/>
          </p:spPr>
          <p:txBody>
            <a:bodyPr wrap="none" rtlCol="0">
              <a:spAutoFit/>
            </a:bodyPr>
            <a:lstStyle/>
            <a:p>
              <a:pPr algn="ctr"/>
              <a:endParaRPr lang="en-US" sz="1125" b="1" dirty="0">
                <a:solidFill>
                  <a:schemeClr val="tx2"/>
                </a:solidFill>
                <a:effectLst>
                  <a:outerShdw blurRad="50800" dist="50800" dir="5400000" algn="ctr" rotWithShape="0">
                    <a:schemeClr val="bg1"/>
                  </a:outerShdw>
                </a:effectLst>
              </a:endParaRPr>
            </a:p>
          </p:txBody>
        </p:sp>
        <p:sp>
          <p:nvSpPr>
            <p:cNvPr id="661" name="TextBox 660"/>
            <p:cNvSpPr txBox="1"/>
            <p:nvPr/>
          </p:nvSpPr>
          <p:spPr>
            <a:xfrm>
              <a:off x="3679123" y="2133193"/>
              <a:ext cx="246306" cy="307776"/>
            </a:xfrm>
            <a:prstGeom prst="rect">
              <a:avLst/>
            </a:prstGeom>
            <a:noFill/>
          </p:spPr>
          <p:txBody>
            <a:bodyPr wrap="none" rtlCol="0">
              <a:spAutoFit/>
            </a:bodyPr>
            <a:lstStyle/>
            <a:p>
              <a:pPr algn="ctr"/>
              <a:endParaRPr lang="en-US" sz="900" dirty="0"/>
            </a:p>
          </p:txBody>
        </p:sp>
      </p:grpSp>
      <p:grpSp>
        <p:nvGrpSpPr>
          <p:cNvPr id="1179" name="Group 204">
            <a:extLst>
              <a:ext uri="{FF2B5EF4-FFF2-40B4-BE49-F238E27FC236}">
                <a16:creationId xmlns:a16="http://schemas.microsoft.com/office/drawing/2014/main" id="{B086BC07-EA1A-4DF1-B40F-07046B1570A8}"/>
              </a:ext>
            </a:extLst>
          </p:cNvPr>
          <p:cNvGrpSpPr>
            <a:grpSpLocks/>
          </p:cNvGrpSpPr>
          <p:nvPr/>
        </p:nvGrpSpPr>
        <p:grpSpPr bwMode="auto">
          <a:xfrm>
            <a:off x="646247" y="2705193"/>
            <a:ext cx="921984" cy="671828"/>
            <a:chOff x="3658" y="852"/>
            <a:chExt cx="1986" cy="1447"/>
          </a:xfrm>
        </p:grpSpPr>
        <p:sp>
          <p:nvSpPr>
            <p:cNvPr id="1180" name="Freeform 553">
              <a:extLst>
                <a:ext uri="{FF2B5EF4-FFF2-40B4-BE49-F238E27FC236}">
                  <a16:creationId xmlns:a16="http://schemas.microsoft.com/office/drawing/2014/main" id="{6F722A43-06F5-4FAE-9390-8458593255E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1" name="Freeform 554">
              <a:extLst>
                <a:ext uri="{FF2B5EF4-FFF2-40B4-BE49-F238E27FC236}">
                  <a16:creationId xmlns:a16="http://schemas.microsoft.com/office/drawing/2014/main" id="{522F8319-2A24-46FA-86C4-AD95A7C4F6B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2" name="Freeform 555">
              <a:extLst>
                <a:ext uri="{FF2B5EF4-FFF2-40B4-BE49-F238E27FC236}">
                  <a16:creationId xmlns:a16="http://schemas.microsoft.com/office/drawing/2014/main" id="{F1420A24-37F0-48D2-BE84-4DF1D7C27C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3" name="Freeform 556">
              <a:extLst>
                <a:ext uri="{FF2B5EF4-FFF2-40B4-BE49-F238E27FC236}">
                  <a16:creationId xmlns:a16="http://schemas.microsoft.com/office/drawing/2014/main" id="{42221FEA-3E3D-4BC2-B8F2-C3916F030FB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4" name="Freeform 557">
              <a:extLst>
                <a:ext uri="{FF2B5EF4-FFF2-40B4-BE49-F238E27FC236}">
                  <a16:creationId xmlns:a16="http://schemas.microsoft.com/office/drawing/2014/main" id="{FC43C1B5-9FA0-4D9A-883C-79836B54F5E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5" name="Freeform 558">
              <a:extLst>
                <a:ext uri="{FF2B5EF4-FFF2-40B4-BE49-F238E27FC236}">
                  <a16:creationId xmlns:a16="http://schemas.microsoft.com/office/drawing/2014/main" id="{87F16242-EDE9-4920-A061-00F40F14734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6" name="Freeform 559">
              <a:extLst>
                <a:ext uri="{FF2B5EF4-FFF2-40B4-BE49-F238E27FC236}">
                  <a16:creationId xmlns:a16="http://schemas.microsoft.com/office/drawing/2014/main" id="{ECD433B9-00E8-4908-8ED1-3187E5960A4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7" name="Freeform 560">
              <a:extLst>
                <a:ext uri="{FF2B5EF4-FFF2-40B4-BE49-F238E27FC236}">
                  <a16:creationId xmlns:a16="http://schemas.microsoft.com/office/drawing/2014/main" id="{71ED0045-2998-41C3-9734-8BEC644689A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8" name="Freeform 561">
              <a:extLst>
                <a:ext uri="{FF2B5EF4-FFF2-40B4-BE49-F238E27FC236}">
                  <a16:creationId xmlns:a16="http://schemas.microsoft.com/office/drawing/2014/main" id="{A5ABE78F-BA96-459C-9231-C36AAE97617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9" name="Freeform 562">
              <a:extLst>
                <a:ext uri="{FF2B5EF4-FFF2-40B4-BE49-F238E27FC236}">
                  <a16:creationId xmlns:a16="http://schemas.microsoft.com/office/drawing/2014/main" id="{03D391B0-B692-45C7-B8BE-0967728D45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0" name="Freeform 563">
              <a:extLst>
                <a:ext uri="{FF2B5EF4-FFF2-40B4-BE49-F238E27FC236}">
                  <a16:creationId xmlns:a16="http://schemas.microsoft.com/office/drawing/2014/main" id="{E8F96EB4-4FE1-418A-A20D-A6457342D4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1" name="Freeform 564">
              <a:extLst>
                <a:ext uri="{FF2B5EF4-FFF2-40B4-BE49-F238E27FC236}">
                  <a16:creationId xmlns:a16="http://schemas.microsoft.com/office/drawing/2014/main" id="{B75ACF6E-03B7-49C5-B179-367BA8E8C0D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2" name="Freeform 565">
              <a:extLst>
                <a:ext uri="{FF2B5EF4-FFF2-40B4-BE49-F238E27FC236}">
                  <a16:creationId xmlns:a16="http://schemas.microsoft.com/office/drawing/2014/main" id="{84B2002B-4FF7-4947-9838-092AE0E240E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3" name="Freeform 566">
              <a:extLst>
                <a:ext uri="{FF2B5EF4-FFF2-40B4-BE49-F238E27FC236}">
                  <a16:creationId xmlns:a16="http://schemas.microsoft.com/office/drawing/2014/main" id="{363CB41B-6368-441C-AD4A-CFA58C6CE6D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4" name="Freeform 567">
              <a:extLst>
                <a:ext uri="{FF2B5EF4-FFF2-40B4-BE49-F238E27FC236}">
                  <a16:creationId xmlns:a16="http://schemas.microsoft.com/office/drawing/2014/main" id="{3C1927B2-BEFB-4F07-BD49-BEEBB89341F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5" name="Freeform 568">
              <a:extLst>
                <a:ext uri="{FF2B5EF4-FFF2-40B4-BE49-F238E27FC236}">
                  <a16:creationId xmlns:a16="http://schemas.microsoft.com/office/drawing/2014/main" id="{E1E5EF9C-47C5-4187-AF49-EBE0C3E54EB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6" name="Freeform 569">
              <a:extLst>
                <a:ext uri="{FF2B5EF4-FFF2-40B4-BE49-F238E27FC236}">
                  <a16:creationId xmlns:a16="http://schemas.microsoft.com/office/drawing/2014/main" id="{99F414C5-2B6A-4AA9-A146-61813BB820C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7" name="Freeform 570">
              <a:extLst>
                <a:ext uri="{FF2B5EF4-FFF2-40B4-BE49-F238E27FC236}">
                  <a16:creationId xmlns:a16="http://schemas.microsoft.com/office/drawing/2014/main" id="{F7E8E518-6291-4E69-8963-2F24605F46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8" name="Freeform 571">
              <a:extLst>
                <a:ext uri="{FF2B5EF4-FFF2-40B4-BE49-F238E27FC236}">
                  <a16:creationId xmlns:a16="http://schemas.microsoft.com/office/drawing/2014/main" id="{55A794C2-649F-4824-A0A5-35E2022CDE2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6" name="Group 204">
            <a:extLst>
              <a:ext uri="{FF2B5EF4-FFF2-40B4-BE49-F238E27FC236}">
                <a16:creationId xmlns:a16="http://schemas.microsoft.com/office/drawing/2014/main" id="{D018BBB2-203A-49AE-9F59-4ACC2A11351B}"/>
              </a:ext>
            </a:extLst>
          </p:cNvPr>
          <p:cNvGrpSpPr>
            <a:grpSpLocks/>
          </p:cNvGrpSpPr>
          <p:nvPr/>
        </p:nvGrpSpPr>
        <p:grpSpPr bwMode="auto">
          <a:xfrm flipH="1">
            <a:off x="1263703" y="2843607"/>
            <a:ext cx="910505" cy="663464"/>
            <a:chOff x="3658" y="852"/>
            <a:chExt cx="1986" cy="1447"/>
          </a:xfrm>
        </p:grpSpPr>
        <p:sp>
          <p:nvSpPr>
            <p:cNvPr id="577"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78"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9"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0"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1"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2"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3"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4"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5"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6"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7"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8"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9"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0"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1"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2"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5"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3"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4"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15" name="Group 204">
            <a:extLst>
              <a:ext uri="{FF2B5EF4-FFF2-40B4-BE49-F238E27FC236}">
                <a16:creationId xmlns:a16="http://schemas.microsoft.com/office/drawing/2014/main" id="{D018BBB2-203A-49AE-9F59-4ACC2A11351B}"/>
              </a:ext>
            </a:extLst>
          </p:cNvPr>
          <p:cNvGrpSpPr>
            <a:grpSpLocks/>
          </p:cNvGrpSpPr>
          <p:nvPr/>
        </p:nvGrpSpPr>
        <p:grpSpPr bwMode="auto">
          <a:xfrm flipH="1">
            <a:off x="964038" y="2439495"/>
            <a:ext cx="910505" cy="663464"/>
            <a:chOff x="3658" y="852"/>
            <a:chExt cx="1986" cy="1447"/>
          </a:xfrm>
        </p:grpSpPr>
        <p:sp>
          <p:nvSpPr>
            <p:cNvPr id="616"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7"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8"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9"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0"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1"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2"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3"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4"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5"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6"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7"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8"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9"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0"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1"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2"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5"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80"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3" name="Group 592">
            <a:extLst>
              <a:ext uri="{FF2B5EF4-FFF2-40B4-BE49-F238E27FC236}">
                <a16:creationId xmlns:a16="http://schemas.microsoft.com/office/drawing/2014/main" id="{BB67CFBC-A8F5-488F-AD11-19B6BCFFD849}"/>
              </a:ext>
            </a:extLst>
          </p:cNvPr>
          <p:cNvGrpSpPr/>
          <p:nvPr/>
        </p:nvGrpSpPr>
        <p:grpSpPr>
          <a:xfrm>
            <a:off x="1872337" y="514351"/>
            <a:ext cx="5214263" cy="490642"/>
            <a:chOff x="2496446" y="300341"/>
            <a:chExt cx="6952351" cy="298724"/>
          </a:xfrm>
        </p:grpSpPr>
        <p:sp>
          <p:nvSpPr>
            <p:cNvPr id="594" name="Parallelogram 593"/>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96" name="TextBox 595"/>
            <p:cNvSpPr txBox="1"/>
            <p:nvPr/>
          </p:nvSpPr>
          <p:spPr>
            <a:xfrm>
              <a:off x="2844797" y="305667"/>
              <a:ext cx="6038399" cy="262343"/>
            </a:xfrm>
            <a:prstGeom prst="rect">
              <a:avLst/>
            </a:prstGeom>
            <a:noFill/>
          </p:spPr>
          <p:txBody>
            <a:bodyPr wrap="square" lIns="0" tIns="0" rIns="0" bIns="0" rtlCol="0" anchor="ctr" anchorCtr="0">
              <a:spAutoFit/>
            </a:bodyPr>
            <a:lstStyle/>
            <a:p>
              <a:pPr algn="r"/>
              <a:r>
                <a:rPr lang="en-US" sz="2800" i="1" dirty="0"/>
                <a:t>About Healthcare Coalitions…</a:t>
              </a:r>
            </a:p>
          </p:txBody>
        </p:sp>
      </p:grpSp>
      <p:grpSp>
        <p:nvGrpSpPr>
          <p:cNvPr id="597" name="Group 596">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598" name="Group 597">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610" name="Freeform 609"/>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1" name="Freeform 610"/>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2" name="Freeform 611"/>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9" name="Group 598">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600" name="Group 599">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606" name="Freeform 605"/>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7" name="Freeform 606"/>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8" name="Freeform 607"/>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9" name="Freeform 608"/>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01" name="Group 600">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602" name="Freeform 601"/>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3" name="Freeform 602"/>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4" name="Freeform 603"/>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5" name="Freeform 604"/>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33" name="Group 632">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634" name="Freeform 633"/>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6" name="Freeform 635"/>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7" name="Freeform 636"/>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38" name="Group 637">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639" name="Group 638">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649" name="Freeform 648"/>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3" name="Freeform 65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4" name="Freeform 65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5" name="Freeform 65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6" name="Freeform 67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7" name="Freeform 67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8" name="Freeform 67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9" name="Freeform 67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40" name="Group 639">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641" name="Freeform 640"/>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2" name="Freeform 641"/>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3" name="Freeform 642"/>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4" name="Freeform 643"/>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5" name="Freeform 644"/>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6" name="Freeform 645"/>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7" name="Freeform 646"/>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8" name="Freeform 647"/>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81" name="Group 680">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682" name="Freeform 681"/>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3" name="Group 682">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684" name="Freeform 683"/>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5" name="Group 684">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686" name="Freeform 685"/>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7" name="Group 686">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688" name="Group 687">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698" name="Freeform 697"/>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9" name="Freeform 698"/>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0" name="Freeform 699"/>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1" name="Freeform 700"/>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2" name="Freeform 701"/>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3" name="Freeform 702"/>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4" name="Freeform 703"/>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5" name="Freeform 704"/>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89" name="Group 688">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690" name="Freeform 689"/>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1" name="Freeform 690"/>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2" name="Freeform 691"/>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3" name="Freeform 692"/>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4" name="Freeform 693"/>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5" name="Freeform 694"/>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6" name="Freeform 695"/>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7" name="Freeform 696"/>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
        <p:nvSpPr>
          <p:cNvPr id="316" name="TextBox 315">
            <a:extLst>
              <a:ext uri="{FF2B5EF4-FFF2-40B4-BE49-F238E27FC236}">
                <a16:creationId xmlns:a16="http://schemas.microsoft.com/office/drawing/2014/main" id="{3B9752E0-9099-48CE-B271-EC6EB5ABBD4C}"/>
              </a:ext>
            </a:extLst>
          </p:cNvPr>
          <p:cNvSpPr txBox="1"/>
          <p:nvPr/>
        </p:nvSpPr>
        <p:spPr>
          <a:xfrm>
            <a:off x="-56813" y="4175689"/>
            <a:ext cx="2542684" cy="1131079"/>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 - Gain a Historical Perspective of </a:t>
            </a:r>
          </a:p>
          <a:p>
            <a:pPr algn="ctr"/>
            <a:r>
              <a:rPr lang="en-US" sz="1125" b="1" dirty="0">
                <a:solidFill>
                  <a:schemeClr val="tx2"/>
                </a:solidFill>
                <a:effectLst>
                  <a:outerShdw blurRad="50800" dist="50800" dir="5400000" algn="ctr" rotWithShape="0">
                    <a:schemeClr val="bg1"/>
                  </a:outerShdw>
                </a:effectLst>
              </a:rPr>
              <a:t>Disaster Response</a:t>
            </a:r>
          </a:p>
          <a:p>
            <a:pPr algn="ctr"/>
            <a:r>
              <a:rPr lang="en-US" sz="1125" b="1" dirty="0">
                <a:solidFill>
                  <a:schemeClr val="tx2"/>
                </a:solidFill>
                <a:effectLst>
                  <a:outerShdw blurRad="50800" dist="50800" dir="5400000" algn="ctr" rotWithShape="0">
                    <a:schemeClr val="bg1"/>
                  </a:outerShdw>
                </a:effectLst>
              </a:rPr>
              <a:t> - Why coalitions have been established</a:t>
            </a:r>
          </a:p>
          <a:p>
            <a:pPr algn="ctr"/>
            <a:r>
              <a:rPr lang="en-US" sz="1125" b="1" dirty="0">
                <a:solidFill>
                  <a:schemeClr val="tx2"/>
                </a:solidFill>
                <a:effectLst>
                  <a:outerShdw blurRad="50800" dist="50800" dir="5400000" algn="ctr" rotWithShape="0">
                    <a:schemeClr val="bg1"/>
                  </a:outerShdw>
                </a:effectLst>
              </a:rPr>
              <a:t> - Identify locations of Kansas</a:t>
            </a:r>
          </a:p>
          <a:p>
            <a:pPr algn="ctr"/>
            <a:r>
              <a:rPr lang="en-US" sz="1125" b="1" dirty="0">
                <a:solidFill>
                  <a:schemeClr val="tx2"/>
                </a:solidFill>
                <a:effectLst>
                  <a:outerShdw blurRad="50800" dist="50800" dir="5400000" algn="ctr" rotWithShape="0">
                    <a:schemeClr val="bg1"/>
                  </a:outerShdw>
                </a:effectLst>
              </a:rPr>
              <a:t> Coalitions and Coordinators</a:t>
            </a:r>
          </a:p>
          <a:p>
            <a:pPr algn="ctr"/>
            <a:endParaRPr lang="en-US" sz="1125" b="1" dirty="0">
              <a:solidFill>
                <a:schemeClr val="tx2"/>
              </a:solidFill>
              <a:effectLst>
                <a:outerShdw blurRad="50800" dist="50800" dir="5400000" algn="ctr" rotWithShape="0">
                  <a:schemeClr val="bg1"/>
                </a:outerShdw>
              </a:effectLst>
            </a:endParaRPr>
          </a:p>
        </p:txBody>
      </p:sp>
      <p:sp>
        <p:nvSpPr>
          <p:cNvPr id="317" name="TextBox 316">
            <a:extLst>
              <a:ext uri="{FF2B5EF4-FFF2-40B4-BE49-F238E27FC236}">
                <a16:creationId xmlns:a16="http://schemas.microsoft.com/office/drawing/2014/main" id="{5486793B-2536-45A4-A3C9-588EFB6391F8}"/>
              </a:ext>
            </a:extLst>
          </p:cNvPr>
          <p:cNvSpPr txBox="1"/>
          <p:nvPr/>
        </p:nvSpPr>
        <p:spPr>
          <a:xfrm>
            <a:off x="159398" y="1245361"/>
            <a:ext cx="1594408" cy="430888"/>
          </a:xfrm>
          <a:prstGeom prst="rect">
            <a:avLst/>
          </a:prstGeom>
          <a:noFill/>
        </p:spPr>
        <p:txBody>
          <a:bodyPr wrap="square" lIns="0" tIns="0" rIns="0" bIns="0" rtlCol="0" anchor="ctr" anchorCtr="0">
            <a:spAutoFit/>
          </a:bodyPr>
          <a:lstStyle/>
          <a:p>
            <a:pPr algn="r"/>
            <a:r>
              <a:rPr lang="en-US" sz="2800" i="1" dirty="0"/>
              <a:t>Module #2</a:t>
            </a:r>
          </a:p>
        </p:txBody>
      </p:sp>
    </p:spTree>
    <p:extLst>
      <p:ext uri="{BB962C8B-B14F-4D97-AF65-F5344CB8AC3E}">
        <p14:creationId xmlns:p14="http://schemas.microsoft.com/office/powerpoint/2010/main" val="2267012346"/>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14:presetBounceEnd="12000">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14:bounceEnd="12000">
                                          <p:cBhvr additive="base">
                                            <p:cTn id="41" dur="500" fill="hold"/>
                                            <p:tgtEl>
                                              <p:spTgt spid="1079"/>
                                            </p:tgtEl>
                                            <p:attrNameLst>
                                              <p:attrName>ppt_x</p:attrName>
                                            </p:attrNameLst>
                                          </p:cBhvr>
                                          <p:tavLst>
                                            <p:tav tm="0">
                                              <p:val>
                                                <p:strVal val="#ppt_x"/>
                                              </p:val>
                                            </p:tav>
                                            <p:tav tm="100000">
                                              <p:val>
                                                <p:strVal val="#ppt_x"/>
                                              </p:val>
                                            </p:tav>
                                          </p:tavLst>
                                        </p:anim>
                                        <p:anim calcmode="lin" valueType="num" p14:bounceEnd="12000">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14:presetBounceEnd="12000">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14:bounceEnd="12000">
                                          <p:cBhvr additive="base">
                                            <p:cTn id="46" dur="500" fill="hold"/>
                                            <p:tgtEl>
                                              <p:spTgt spid="1059"/>
                                            </p:tgtEl>
                                            <p:attrNameLst>
                                              <p:attrName>ppt_x</p:attrName>
                                            </p:attrNameLst>
                                          </p:cBhvr>
                                          <p:tavLst>
                                            <p:tav tm="0">
                                              <p:val>
                                                <p:strVal val="#ppt_x"/>
                                              </p:val>
                                            </p:tav>
                                            <p:tav tm="100000">
                                              <p:val>
                                                <p:strVal val="#ppt_x"/>
                                              </p:val>
                                            </p:tav>
                                          </p:tavLst>
                                        </p:anim>
                                        <p:anim calcmode="lin" valueType="num" p14:bounceEnd="12000">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14:presetBounceEnd="14000">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14:bounceEnd="14000">
                                          <p:cBhvr additive="base">
                                            <p:cTn id="51" dur="500" fill="hold"/>
                                            <p:tgtEl>
                                              <p:spTgt spid="939"/>
                                            </p:tgtEl>
                                            <p:attrNameLst>
                                              <p:attrName>ppt_x</p:attrName>
                                            </p:attrNameLst>
                                          </p:cBhvr>
                                          <p:tavLst>
                                            <p:tav tm="0">
                                              <p:val>
                                                <p:strVal val="#ppt_x"/>
                                              </p:val>
                                            </p:tav>
                                            <p:tav tm="100000">
                                              <p:val>
                                                <p:strVal val="#ppt_x"/>
                                              </p:val>
                                            </p:tav>
                                          </p:tavLst>
                                        </p:anim>
                                        <p:anim calcmode="lin" valueType="num" p14:bounceEnd="14000">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14:presetBounceEnd="12000">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14:bounceEnd="12000">
                                          <p:cBhvr additive="base">
                                            <p:cTn id="56" dur="500" fill="hold"/>
                                            <p:tgtEl>
                                              <p:spTgt spid="959"/>
                                            </p:tgtEl>
                                            <p:attrNameLst>
                                              <p:attrName>ppt_x</p:attrName>
                                            </p:attrNameLst>
                                          </p:cBhvr>
                                          <p:tavLst>
                                            <p:tav tm="0">
                                              <p:val>
                                                <p:strVal val="#ppt_x"/>
                                              </p:val>
                                            </p:tav>
                                            <p:tav tm="100000">
                                              <p:val>
                                                <p:strVal val="#ppt_x"/>
                                              </p:val>
                                            </p:tav>
                                          </p:tavLst>
                                        </p:anim>
                                        <p:anim calcmode="lin" valueType="num" p14:bounceEnd="12000">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14:presetBounceEnd="12000">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14:bounceEnd="12000">
                                          <p:cBhvr additive="base">
                                            <p:cTn id="61" dur="500" fill="hold"/>
                                            <p:tgtEl>
                                              <p:spTgt spid="1179"/>
                                            </p:tgtEl>
                                            <p:attrNameLst>
                                              <p:attrName>ppt_x</p:attrName>
                                            </p:attrNameLst>
                                          </p:cBhvr>
                                          <p:tavLst>
                                            <p:tav tm="0">
                                              <p:val>
                                                <p:strVal val="#ppt_x"/>
                                              </p:val>
                                            </p:tav>
                                            <p:tav tm="100000">
                                              <p:val>
                                                <p:strVal val="#ppt_x"/>
                                              </p:val>
                                            </p:tav>
                                          </p:tavLst>
                                        </p:anim>
                                        <p:anim calcmode="lin" valueType="num" p14:bounceEnd="12000">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14:presetBounceEnd="12000">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14:bounceEnd="12000">
                                          <p:cBhvr additive="base">
                                            <p:cTn id="65" dur="500" fill="hold"/>
                                            <p:tgtEl>
                                              <p:spTgt spid="576"/>
                                            </p:tgtEl>
                                            <p:attrNameLst>
                                              <p:attrName>ppt_x</p:attrName>
                                            </p:attrNameLst>
                                          </p:cBhvr>
                                          <p:tavLst>
                                            <p:tav tm="0">
                                              <p:val>
                                                <p:strVal val="#ppt_x"/>
                                              </p:val>
                                            </p:tav>
                                            <p:tav tm="100000">
                                              <p:val>
                                                <p:strVal val="#ppt_x"/>
                                              </p:val>
                                            </p:tav>
                                          </p:tavLst>
                                        </p:anim>
                                        <p:anim calcmode="lin" valueType="num" p14:bounceEnd="12000">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14:presetBounceEnd="12000">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14:bounceEnd="12000">
                                          <p:cBhvr additive="base">
                                            <p:cTn id="69" dur="500" fill="hold"/>
                                            <p:tgtEl>
                                              <p:spTgt spid="615"/>
                                            </p:tgtEl>
                                            <p:attrNameLst>
                                              <p:attrName>ppt_x</p:attrName>
                                            </p:attrNameLst>
                                          </p:cBhvr>
                                          <p:tavLst>
                                            <p:tav tm="0">
                                              <p:val>
                                                <p:strVal val="#ppt_x"/>
                                              </p:val>
                                            </p:tav>
                                            <p:tav tm="100000">
                                              <p:val>
                                                <p:strVal val="#ppt_x"/>
                                              </p:val>
                                            </p:tav>
                                          </p:tavLst>
                                        </p:anim>
                                        <p:anim calcmode="lin" valueType="num" p14:bounceEnd="12000">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nodeType="clickEffect" p14:presetBounceEnd="12000">
                                      <p:stCondLst>
                                        <p:cond delay="0"/>
                                      </p:stCondLst>
                                      <p:childTnLst>
                                        <p:set>
                                          <p:cBhvr>
                                            <p:cTn id="80" dur="1" fill="hold">
                                              <p:stCondLst>
                                                <p:cond delay="0"/>
                                              </p:stCondLst>
                                            </p:cTn>
                                            <p:tgtEl>
                                              <p:spTgt spid="979"/>
                                            </p:tgtEl>
                                            <p:attrNameLst>
                                              <p:attrName>style.visibility</p:attrName>
                                            </p:attrNameLst>
                                          </p:cBhvr>
                                          <p:to>
                                            <p:strVal val="visible"/>
                                          </p:to>
                                        </p:set>
                                        <p:anim calcmode="lin" valueType="num" p14:bounceEnd="12000">
                                          <p:cBhvr additive="base">
                                            <p:cTn id="81" dur="500" fill="hold"/>
                                            <p:tgtEl>
                                              <p:spTgt spid="979"/>
                                            </p:tgtEl>
                                            <p:attrNameLst>
                                              <p:attrName>ppt_x</p:attrName>
                                            </p:attrNameLst>
                                          </p:cBhvr>
                                          <p:tavLst>
                                            <p:tav tm="0">
                                              <p:val>
                                                <p:strVal val="#ppt_x"/>
                                              </p:val>
                                            </p:tav>
                                            <p:tav tm="100000">
                                              <p:val>
                                                <p:strVal val="#ppt_x"/>
                                              </p:val>
                                            </p:tav>
                                          </p:tavLst>
                                        </p:anim>
                                        <p:anim calcmode="lin" valueType="num" p14:bounceEnd="12000">
                                          <p:cBhvr additive="base">
                                            <p:cTn id="82" dur="500" fill="hold"/>
                                            <p:tgtEl>
                                              <p:spTgt spid="979"/>
                                            </p:tgtEl>
                                            <p:attrNameLst>
                                              <p:attrName>ppt_y</p:attrName>
                                            </p:attrNameLst>
                                          </p:cBhvr>
                                          <p:tavLst>
                                            <p:tav tm="0">
                                              <p:val>
                                                <p:strVal val="0-#ppt_h/2"/>
                                              </p:val>
                                            </p:tav>
                                            <p:tav tm="100000">
                                              <p:val>
                                                <p:strVal val="#ppt_y"/>
                                              </p:val>
                                            </p:tav>
                                          </p:tavLst>
                                        </p:anim>
                                      </p:childTnLst>
                                    </p:cTn>
                                  </p:par>
                                </p:childTnLst>
                              </p:cTn>
                            </p:par>
                            <p:par>
                              <p:cTn id="83" fill="hold">
                                <p:stCondLst>
                                  <p:cond delay="500"/>
                                </p:stCondLst>
                                <p:childTnLst>
                                  <p:par>
                                    <p:cTn id="84" presetID="2" presetClass="entr" presetSubtype="1" fill="hold" nodeType="afterEffect" p14:presetBounceEnd="12000">
                                      <p:stCondLst>
                                        <p:cond delay="0"/>
                                      </p:stCondLst>
                                      <p:childTnLst>
                                        <p:set>
                                          <p:cBhvr>
                                            <p:cTn id="85" dur="1" fill="hold">
                                              <p:stCondLst>
                                                <p:cond delay="0"/>
                                              </p:stCondLst>
                                            </p:cTn>
                                            <p:tgtEl>
                                              <p:spTgt spid="1019"/>
                                            </p:tgtEl>
                                            <p:attrNameLst>
                                              <p:attrName>style.visibility</p:attrName>
                                            </p:attrNameLst>
                                          </p:cBhvr>
                                          <p:to>
                                            <p:strVal val="visible"/>
                                          </p:to>
                                        </p:set>
                                        <p:anim calcmode="lin" valueType="num" p14:bounceEnd="12000">
                                          <p:cBhvr additive="base">
                                            <p:cTn id="86" dur="500" fill="hold"/>
                                            <p:tgtEl>
                                              <p:spTgt spid="1019"/>
                                            </p:tgtEl>
                                            <p:attrNameLst>
                                              <p:attrName>ppt_x</p:attrName>
                                            </p:attrNameLst>
                                          </p:cBhvr>
                                          <p:tavLst>
                                            <p:tav tm="0">
                                              <p:val>
                                                <p:strVal val="#ppt_x"/>
                                              </p:val>
                                            </p:tav>
                                            <p:tav tm="100000">
                                              <p:val>
                                                <p:strVal val="#ppt_x"/>
                                              </p:val>
                                            </p:tav>
                                          </p:tavLst>
                                        </p:anim>
                                        <p:anim calcmode="lin" valueType="num" p14:bounceEnd="12000">
                                          <p:cBhvr additive="base">
                                            <p:cTn id="87" dur="500" fill="hold"/>
                                            <p:tgtEl>
                                              <p:spTgt spid="1019"/>
                                            </p:tgtEl>
                                            <p:attrNameLst>
                                              <p:attrName>ppt_y</p:attrName>
                                            </p:attrNameLst>
                                          </p:cBhvr>
                                          <p:tavLst>
                                            <p:tav tm="0">
                                              <p:val>
                                                <p:strVal val="0-#ppt_h/2"/>
                                              </p:val>
                                            </p:tav>
                                            <p:tav tm="100000">
                                              <p:val>
                                                <p:strVal val="#ppt_y"/>
                                              </p:val>
                                            </p:tav>
                                          </p:tavLst>
                                        </p:anim>
                                      </p:childTnLst>
                                    </p:cTn>
                                  </p:par>
                                </p:childTnLst>
                              </p:cTn>
                            </p:par>
                            <p:par>
                              <p:cTn id="88" fill="hold">
                                <p:stCondLst>
                                  <p:cond delay="1000"/>
                                </p:stCondLst>
                                <p:childTnLst>
                                  <p:par>
                                    <p:cTn id="89" presetID="2" presetClass="entr" presetSubtype="1" fill="hold" nodeType="afterEffect" p14:presetBounceEnd="12000">
                                      <p:stCondLst>
                                        <p:cond delay="0"/>
                                      </p:stCondLst>
                                      <p:childTnLst>
                                        <p:set>
                                          <p:cBhvr>
                                            <p:cTn id="90" dur="1" fill="hold">
                                              <p:stCondLst>
                                                <p:cond delay="0"/>
                                              </p:stCondLst>
                                            </p:cTn>
                                            <p:tgtEl>
                                              <p:spTgt spid="1039"/>
                                            </p:tgtEl>
                                            <p:attrNameLst>
                                              <p:attrName>style.visibility</p:attrName>
                                            </p:attrNameLst>
                                          </p:cBhvr>
                                          <p:to>
                                            <p:strVal val="visible"/>
                                          </p:to>
                                        </p:set>
                                        <p:anim calcmode="lin" valueType="num" p14:bounceEnd="12000">
                                          <p:cBhvr additive="base">
                                            <p:cTn id="91" dur="500" fill="hold"/>
                                            <p:tgtEl>
                                              <p:spTgt spid="1039"/>
                                            </p:tgtEl>
                                            <p:attrNameLst>
                                              <p:attrName>ppt_x</p:attrName>
                                            </p:attrNameLst>
                                          </p:cBhvr>
                                          <p:tavLst>
                                            <p:tav tm="0">
                                              <p:val>
                                                <p:strVal val="#ppt_x"/>
                                              </p:val>
                                            </p:tav>
                                            <p:tav tm="100000">
                                              <p:val>
                                                <p:strVal val="#ppt_x"/>
                                              </p:val>
                                            </p:tav>
                                          </p:tavLst>
                                        </p:anim>
                                        <p:anim calcmode="lin" valueType="num" p14:bounceEnd="12000">
                                          <p:cBhvr additive="base">
                                            <p:cTn id="92" dur="500" fill="hold"/>
                                            <p:tgtEl>
                                              <p:spTgt spid="1039"/>
                                            </p:tgtEl>
                                            <p:attrNameLst>
                                              <p:attrName>ppt_y</p:attrName>
                                            </p:attrNameLst>
                                          </p:cBhvr>
                                          <p:tavLst>
                                            <p:tav tm="0">
                                              <p:val>
                                                <p:strVal val="0-#ppt_h/2"/>
                                              </p:val>
                                            </p:tav>
                                            <p:tav tm="100000">
                                              <p:val>
                                                <p:strVal val="#ppt_y"/>
                                              </p:val>
                                            </p:tav>
                                          </p:tavLst>
                                        </p:anim>
                                      </p:childTnLst>
                                    </p:cTn>
                                  </p:par>
                                </p:childTnLst>
                              </p:cTn>
                            </p:par>
                            <p:par>
                              <p:cTn id="93" fill="hold">
                                <p:stCondLst>
                                  <p:cond delay="1500"/>
                                </p:stCondLst>
                                <p:childTnLst>
                                  <p:par>
                                    <p:cTn id="94" presetID="2" presetClass="entr" presetSubtype="1" fill="hold" nodeType="afterEffect" p14:presetBounceEnd="12000">
                                      <p:stCondLst>
                                        <p:cond delay="0"/>
                                      </p:stCondLst>
                                      <p:childTnLst>
                                        <p:set>
                                          <p:cBhvr>
                                            <p:cTn id="95" dur="1" fill="hold">
                                              <p:stCondLst>
                                                <p:cond delay="0"/>
                                              </p:stCondLst>
                                            </p:cTn>
                                            <p:tgtEl>
                                              <p:spTgt spid="1139"/>
                                            </p:tgtEl>
                                            <p:attrNameLst>
                                              <p:attrName>style.visibility</p:attrName>
                                            </p:attrNameLst>
                                          </p:cBhvr>
                                          <p:to>
                                            <p:strVal val="visible"/>
                                          </p:to>
                                        </p:set>
                                        <p:anim calcmode="lin" valueType="num" p14:bounceEnd="12000">
                                          <p:cBhvr additive="base">
                                            <p:cTn id="96" dur="500" fill="hold"/>
                                            <p:tgtEl>
                                              <p:spTgt spid="1139"/>
                                            </p:tgtEl>
                                            <p:attrNameLst>
                                              <p:attrName>ppt_x</p:attrName>
                                            </p:attrNameLst>
                                          </p:cBhvr>
                                          <p:tavLst>
                                            <p:tav tm="0">
                                              <p:val>
                                                <p:strVal val="#ppt_x"/>
                                              </p:val>
                                            </p:tav>
                                            <p:tav tm="100000">
                                              <p:val>
                                                <p:strVal val="#ppt_x"/>
                                              </p:val>
                                            </p:tav>
                                          </p:tavLst>
                                        </p:anim>
                                        <p:anim calcmode="lin" valueType="num" p14:bounceEnd="12000">
                                          <p:cBhvr additive="base">
                                            <p:cTn id="97" dur="500" fill="hold"/>
                                            <p:tgtEl>
                                              <p:spTgt spid="1139"/>
                                            </p:tgtEl>
                                            <p:attrNameLst>
                                              <p:attrName>ppt_y</p:attrName>
                                            </p:attrNameLst>
                                          </p:cBhvr>
                                          <p:tavLst>
                                            <p:tav tm="0">
                                              <p:val>
                                                <p:strVal val="0-#ppt_h/2"/>
                                              </p:val>
                                            </p:tav>
                                            <p:tav tm="100000">
                                              <p:val>
                                                <p:strVal val="#ppt_y"/>
                                              </p:val>
                                            </p:tav>
                                          </p:tavLst>
                                        </p:anim>
                                      </p:childTnLst>
                                    </p:cTn>
                                  </p:par>
                                </p:childTnLst>
                              </p:cTn>
                            </p:par>
                            <p:par>
                              <p:cTn id="98" fill="hold">
                                <p:stCondLst>
                                  <p:cond delay="2000"/>
                                </p:stCondLst>
                                <p:childTnLst>
                                  <p:par>
                                    <p:cTn id="99" presetID="2" presetClass="entr" presetSubtype="1" fill="hold" nodeType="afterEffect" p14:presetBounceEnd="12000">
                                      <p:stCondLst>
                                        <p:cond delay="0"/>
                                      </p:stCondLst>
                                      <p:childTnLst>
                                        <p:set>
                                          <p:cBhvr>
                                            <p:cTn id="100" dur="1" fill="hold">
                                              <p:stCondLst>
                                                <p:cond delay="0"/>
                                              </p:stCondLst>
                                            </p:cTn>
                                            <p:tgtEl>
                                              <p:spTgt spid="1199"/>
                                            </p:tgtEl>
                                            <p:attrNameLst>
                                              <p:attrName>style.visibility</p:attrName>
                                            </p:attrNameLst>
                                          </p:cBhvr>
                                          <p:to>
                                            <p:strVal val="visible"/>
                                          </p:to>
                                        </p:set>
                                        <p:anim calcmode="lin" valueType="num" p14:bounceEnd="12000">
                                          <p:cBhvr additive="base">
                                            <p:cTn id="101" dur="500" fill="hold"/>
                                            <p:tgtEl>
                                              <p:spTgt spid="1199"/>
                                            </p:tgtEl>
                                            <p:attrNameLst>
                                              <p:attrName>ppt_x</p:attrName>
                                            </p:attrNameLst>
                                          </p:cBhvr>
                                          <p:tavLst>
                                            <p:tav tm="0">
                                              <p:val>
                                                <p:strVal val="#ppt_x"/>
                                              </p:val>
                                            </p:tav>
                                            <p:tav tm="100000">
                                              <p:val>
                                                <p:strVal val="#ppt_x"/>
                                              </p:val>
                                            </p:tav>
                                          </p:tavLst>
                                        </p:anim>
                                        <p:anim calcmode="lin" valueType="num" p14:bounceEnd="12000">
                                          <p:cBhvr additive="base">
                                            <p:cTn id="102" dur="500" fill="hold"/>
                                            <p:tgtEl>
                                              <p:spTgt spid="1199"/>
                                            </p:tgtEl>
                                            <p:attrNameLst>
                                              <p:attrName>ppt_y</p:attrName>
                                            </p:attrNameLst>
                                          </p:cBhvr>
                                          <p:tavLst>
                                            <p:tav tm="0">
                                              <p:val>
                                                <p:strVal val="0-#ppt_h/2"/>
                                              </p:val>
                                            </p:tav>
                                            <p:tav tm="100000">
                                              <p:val>
                                                <p:strVal val="#ppt_y"/>
                                              </p:val>
                                            </p:tav>
                                          </p:tavLst>
                                        </p:anim>
                                      </p:childTnLst>
                                    </p:cTn>
                                  </p:par>
                                </p:childTnLst>
                              </p:cTn>
                            </p:par>
                            <p:par>
                              <p:cTn id="103" fill="hold">
                                <p:stCondLst>
                                  <p:cond delay="2500"/>
                                </p:stCondLst>
                                <p:childTnLst>
                                  <p:par>
                                    <p:cTn id="104" presetID="47" presetClass="entr" presetSubtype="0" fill="hold" nodeType="afterEffect">
                                      <p:stCondLst>
                                        <p:cond delay="0"/>
                                      </p:stCondLst>
                                      <p:childTnLst>
                                        <p:set>
                                          <p:cBhvr>
                                            <p:cTn id="105" dur="1" fill="hold">
                                              <p:stCondLst>
                                                <p:cond delay="0"/>
                                              </p:stCondLst>
                                            </p:cTn>
                                            <p:tgtEl>
                                              <p:spTgt spid="4"/>
                                            </p:tgtEl>
                                            <p:attrNameLst>
                                              <p:attrName>style.visibility</p:attrName>
                                            </p:attrNameLst>
                                          </p:cBhvr>
                                          <p:to>
                                            <p:strVal val="visible"/>
                                          </p:to>
                                        </p:set>
                                        <p:animEffect transition="in" filter="fade">
                                          <p:cBhvr>
                                            <p:cTn id="106" dur="1000"/>
                                            <p:tgtEl>
                                              <p:spTgt spid="4"/>
                                            </p:tgtEl>
                                          </p:cBhvr>
                                        </p:animEffect>
                                        <p:anim calcmode="lin" valueType="num">
                                          <p:cBhvr>
                                            <p:cTn id="107" dur="1000" fill="hold"/>
                                            <p:tgtEl>
                                              <p:spTgt spid="4"/>
                                            </p:tgtEl>
                                            <p:attrNameLst>
                                              <p:attrName>ppt_x</p:attrName>
                                            </p:attrNameLst>
                                          </p:cBhvr>
                                          <p:tavLst>
                                            <p:tav tm="0">
                                              <p:val>
                                                <p:strVal val="#ppt_x"/>
                                              </p:val>
                                            </p:tav>
                                            <p:tav tm="100000">
                                              <p:val>
                                                <p:strVal val="#ppt_x"/>
                                              </p:val>
                                            </p:tav>
                                          </p:tavLst>
                                        </p:anim>
                                        <p:anim calcmode="lin" valueType="num">
                                          <p:cBhvr>
                                            <p:cTn id="10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cBhvr additive="base">
                                            <p:cTn id="41" dur="500" fill="hold"/>
                                            <p:tgtEl>
                                              <p:spTgt spid="1079"/>
                                            </p:tgtEl>
                                            <p:attrNameLst>
                                              <p:attrName>ppt_x</p:attrName>
                                            </p:attrNameLst>
                                          </p:cBhvr>
                                          <p:tavLst>
                                            <p:tav tm="0">
                                              <p:val>
                                                <p:strVal val="#ppt_x"/>
                                              </p:val>
                                            </p:tav>
                                            <p:tav tm="100000">
                                              <p:val>
                                                <p:strVal val="#ppt_x"/>
                                              </p:val>
                                            </p:tav>
                                          </p:tavLst>
                                        </p:anim>
                                        <p:anim calcmode="lin" valueType="num">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cBhvr additive="base">
                                            <p:cTn id="46" dur="500" fill="hold"/>
                                            <p:tgtEl>
                                              <p:spTgt spid="1059"/>
                                            </p:tgtEl>
                                            <p:attrNameLst>
                                              <p:attrName>ppt_x</p:attrName>
                                            </p:attrNameLst>
                                          </p:cBhvr>
                                          <p:tavLst>
                                            <p:tav tm="0">
                                              <p:val>
                                                <p:strVal val="#ppt_x"/>
                                              </p:val>
                                            </p:tav>
                                            <p:tav tm="100000">
                                              <p:val>
                                                <p:strVal val="#ppt_x"/>
                                              </p:val>
                                            </p:tav>
                                          </p:tavLst>
                                        </p:anim>
                                        <p:anim calcmode="lin" valueType="num">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cBhvr additive="base">
                                            <p:cTn id="51" dur="500" fill="hold"/>
                                            <p:tgtEl>
                                              <p:spTgt spid="939"/>
                                            </p:tgtEl>
                                            <p:attrNameLst>
                                              <p:attrName>ppt_x</p:attrName>
                                            </p:attrNameLst>
                                          </p:cBhvr>
                                          <p:tavLst>
                                            <p:tav tm="0">
                                              <p:val>
                                                <p:strVal val="#ppt_x"/>
                                              </p:val>
                                            </p:tav>
                                            <p:tav tm="100000">
                                              <p:val>
                                                <p:strVal val="#ppt_x"/>
                                              </p:val>
                                            </p:tav>
                                          </p:tavLst>
                                        </p:anim>
                                        <p:anim calcmode="lin" valueType="num">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cBhvr additive="base">
                                            <p:cTn id="56" dur="500" fill="hold"/>
                                            <p:tgtEl>
                                              <p:spTgt spid="959"/>
                                            </p:tgtEl>
                                            <p:attrNameLst>
                                              <p:attrName>ppt_x</p:attrName>
                                            </p:attrNameLst>
                                          </p:cBhvr>
                                          <p:tavLst>
                                            <p:tav tm="0">
                                              <p:val>
                                                <p:strVal val="#ppt_x"/>
                                              </p:val>
                                            </p:tav>
                                            <p:tav tm="100000">
                                              <p:val>
                                                <p:strVal val="#ppt_x"/>
                                              </p:val>
                                            </p:tav>
                                          </p:tavLst>
                                        </p:anim>
                                        <p:anim calcmode="lin" valueType="num">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cBhvr additive="base">
                                            <p:cTn id="61" dur="500" fill="hold"/>
                                            <p:tgtEl>
                                              <p:spTgt spid="1179"/>
                                            </p:tgtEl>
                                            <p:attrNameLst>
                                              <p:attrName>ppt_x</p:attrName>
                                            </p:attrNameLst>
                                          </p:cBhvr>
                                          <p:tavLst>
                                            <p:tav tm="0">
                                              <p:val>
                                                <p:strVal val="#ppt_x"/>
                                              </p:val>
                                            </p:tav>
                                            <p:tav tm="100000">
                                              <p:val>
                                                <p:strVal val="#ppt_x"/>
                                              </p:val>
                                            </p:tav>
                                          </p:tavLst>
                                        </p:anim>
                                        <p:anim calcmode="lin" valueType="num">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cBhvr additive="base">
                                            <p:cTn id="65" dur="500" fill="hold"/>
                                            <p:tgtEl>
                                              <p:spTgt spid="576"/>
                                            </p:tgtEl>
                                            <p:attrNameLst>
                                              <p:attrName>ppt_x</p:attrName>
                                            </p:attrNameLst>
                                          </p:cBhvr>
                                          <p:tavLst>
                                            <p:tav tm="0">
                                              <p:val>
                                                <p:strVal val="#ppt_x"/>
                                              </p:val>
                                            </p:tav>
                                            <p:tav tm="100000">
                                              <p:val>
                                                <p:strVal val="#ppt_x"/>
                                              </p:val>
                                            </p:tav>
                                          </p:tavLst>
                                        </p:anim>
                                        <p:anim calcmode="lin" valueType="num">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cBhvr additive="base">
                                            <p:cTn id="69" dur="500" fill="hold"/>
                                            <p:tgtEl>
                                              <p:spTgt spid="615"/>
                                            </p:tgtEl>
                                            <p:attrNameLst>
                                              <p:attrName>ppt_x</p:attrName>
                                            </p:attrNameLst>
                                          </p:cBhvr>
                                          <p:tavLst>
                                            <p:tav tm="0">
                                              <p:val>
                                                <p:strVal val="#ppt_x"/>
                                              </p:val>
                                            </p:tav>
                                            <p:tav tm="100000">
                                              <p:val>
                                                <p:strVal val="#ppt_x"/>
                                              </p:val>
                                            </p:tav>
                                          </p:tavLst>
                                        </p:anim>
                                        <p:anim calcmode="lin" valueType="num">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nodeType="clickEffect">
                                      <p:stCondLst>
                                        <p:cond delay="0"/>
                                      </p:stCondLst>
                                      <p:childTnLst>
                                        <p:set>
                                          <p:cBhvr>
                                            <p:cTn id="80" dur="1" fill="hold">
                                              <p:stCondLst>
                                                <p:cond delay="0"/>
                                              </p:stCondLst>
                                            </p:cTn>
                                            <p:tgtEl>
                                              <p:spTgt spid="979"/>
                                            </p:tgtEl>
                                            <p:attrNameLst>
                                              <p:attrName>style.visibility</p:attrName>
                                            </p:attrNameLst>
                                          </p:cBhvr>
                                          <p:to>
                                            <p:strVal val="visible"/>
                                          </p:to>
                                        </p:set>
                                        <p:anim calcmode="lin" valueType="num">
                                          <p:cBhvr additive="base">
                                            <p:cTn id="81" dur="500" fill="hold"/>
                                            <p:tgtEl>
                                              <p:spTgt spid="979"/>
                                            </p:tgtEl>
                                            <p:attrNameLst>
                                              <p:attrName>ppt_x</p:attrName>
                                            </p:attrNameLst>
                                          </p:cBhvr>
                                          <p:tavLst>
                                            <p:tav tm="0">
                                              <p:val>
                                                <p:strVal val="#ppt_x"/>
                                              </p:val>
                                            </p:tav>
                                            <p:tav tm="100000">
                                              <p:val>
                                                <p:strVal val="#ppt_x"/>
                                              </p:val>
                                            </p:tav>
                                          </p:tavLst>
                                        </p:anim>
                                        <p:anim calcmode="lin" valueType="num">
                                          <p:cBhvr additive="base">
                                            <p:cTn id="82" dur="500" fill="hold"/>
                                            <p:tgtEl>
                                              <p:spTgt spid="979"/>
                                            </p:tgtEl>
                                            <p:attrNameLst>
                                              <p:attrName>ppt_y</p:attrName>
                                            </p:attrNameLst>
                                          </p:cBhvr>
                                          <p:tavLst>
                                            <p:tav tm="0">
                                              <p:val>
                                                <p:strVal val="0-#ppt_h/2"/>
                                              </p:val>
                                            </p:tav>
                                            <p:tav tm="100000">
                                              <p:val>
                                                <p:strVal val="#ppt_y"/>
                                              </p:val>
                                            </p:tav>
                                          </p:tavLst>
                                        </p:anim>
                                      </p:childTnLst>
                                    </p:cTn>
                                  </p:par>
                                </p:childTnLst>
                              </p:cTn>
                            </p:par>
                            <p:par>
                              <p:cTn id="83" fill="hold">
                                <p:stCondLst>
                                  <p:cond delay="500"/>
                                </p:stCondLst>
                                <p:childTnLst>
                                  <p:par>
                                    <p:cTn id="84" presetID="2" presetClass="entr" presetSubtype="1" fill="hold" nodeType="afterEffect">
                                      <p:stCondLst>
                                        <p:cond delay="0"/>
                                      </p:stCondLst>
                                      <p:childTnLst>
                                        <p:set>
                                          <p:cBhvr>
                                            <p:cTn id="85" dur="1" fill="hold">
                                              <p:stCondLst>
                                                <p:cond delay="0"/>
                                              </p:stCondLst>
                                            </p:cTn>
                                            <p:tgtEl>
                                              <p:spTgt spid="1019"/>
                                            </p:tgtEl>
                                            <p:attrNameLst>
                                              <p:attrName>style.visibility</p:attrName>
                                            </p:attrNameLst>
                                          </p:cBhvr>
                                          <p:to>
                                            <p:strVal val="visible"/>
                                          </p:to>
                                        </p:set>
                                        <p:anim calcmode="lin" valueType="num">
                                          <p:cBhvr additive="base">
                                            <p:cTn id="86" dur="500" fill="hold"/>
                                            <p:tgtEl>
                                              <p:spTgt spid="1019"/>
                                            </p:tgtEl>
                                            <p:attrNameLst>
                                              <p:attrName>ppt_x</p:attrName>
                                            </p:attrNameLst>
                                          </p:cBhvr>
                                          <p:tavLst>
                                            <p:tav tm="0">
                                              <p:val>
                                                <p:strVal val="#ppt_x"/>
                                              </p:val>
                                            </p:tav>
                                            <p:tav tm="100000">
                                              <p:val>
                                                <p:strVal val="#ppt_x"/>
                                              </p:val>
                                            </p:tav>
                                          </p:tavLst>
                                        </p:anim>
                                        <p:anim calcmode="lin" valueType="num">
                                          <p:cBhvr additive="base">
                                            <p:cTn id="87" dur="500" fill="hold"/>
                                            <p:tgtEl>
                                              <p:spTgt spid="1019"/>
                                            </p:tgtEl>
                                            <p:attrNameLst>
                                              <p:attrName>ppt_y</p:attrName>
                                            </p:attrNameLst>
                                          </p:cBhvr>
                                          <p:tavLst>
                                            <p:tav tm="0">
                                              <p:val>
                                                <p:strVal val="0-#ppt_h/2"/>
                                              </p:val>
                                            </p:tav>
                                            <p:tav tm="100000">
                                              <p:val>
                                                <p:strVal val="#ppt_y"/>
                                              </p:val>
                                            </p:tav>
                                          </p:tavLst>
                                        </p:anim>
                                      </p:childTnLst>
                                    </p:cTn>
                                  </p:par>
                                </p:childTnLst>
                              </p:cTn>
                            </p:par>
                            <p:par>
                              <p:cTn id="88" fill="hold">
                                <p:stCondLst>
                                  <p:cond delay="1000"/>
                                </p:stCondLst>
                                <p:childTnLst>
                                  <p:par>
                                    <p:cTn id="89" presetID="2" presetClass="entr" presetSubtype="1" fill="hold" nodeType="afterEffect">
                                      <p:stCondLst>
                                        <p:cond delay="0"/>
                                      </p:stCondLst>
                                      <p:childTnLst>
                                        <p:set>
                                          <p:cBhvr>
                                            <p:cTn id="90" dur="1" fill="hold">
                                              <p:stCondLst>
                                                <p:cond delay="0"/>
                                              </p:stCondLst>
                                            </p:cTn>
                                            <p:tgtEl>
                                              <p:spTgt spid="1039"/>
                                            </p:tgtEl>
                                            <p:attrNameLst>
                                              <p:attrName>style.visibility</p:attrName>
                                            </p:attrNameLst>
                                          </p:cBhvr>
                                          <p:to>
                                            <p:strVal val="visible"/>
                                          </p:to>
                                        </p:set>
                                        <p:anim calcmode="lin" valueType="num">
                                          <p:cBhvr additive="base">
                                            <p:cTn id="91" dur="500" fill="hold"/>
                                            <p:tgtEl>
                                              <p:spTgt spid="1039"/>
                                            </p:tgtEl>
                                            <p:attrNameLst>
                                              <p:attrName>ppt_x</p:attrName>
                                            </p:attrNameLst>
                                          </p:cBhvr>
                                          <p:tavLst>
                                            <p:tav tm="0">
                                              <p:val>
                                                <p:strVal val="#ppt_x"/>
                                              </p:val>
                                            </p:tav>
                                            <p:tav tm="100000">
                                              <p:val>
                                                <p:strVal val="#ppt_x"/>
                                              </p:val>
                                            </p:tav>
                                          </p:tavLst>
                                        </p:anim>
                                        <p:anim calcmode="lin" valueType="num">
                                          <p:cBhvr additive="base">
                                            <p:cTn id="92" dur="500" fill="hold"/>
                                            <p:tgtEl>
                                              <p:spTgt spid="1039"/>
                                            </p:tgtEl>
                                            <p:attrNameLst>
                                              <p:attrName>ppt_y</p:attrName>
                                            </p:attrNameLst>
                                          </p:cBhvr>
                                          <p:tavLst>
                                            <p:tav tm="0">
                                              <p:val>
                                                <p:strVal val="0-#ppt_h/2"/>
                                              </p:val>
                                            </p:tav>
                                            <p:tav tm="100000">
                                              <p:val>
                                                <p:strVal val="#ppt_y"/>
                                              </p:val>
                                            </p:tav>
                                          </p:tavLst>
                                        </p:anim>
                                      </p:childTnLst>
                                    </p:cTn>
                                  </p:par>
                                </p:childTnLst>
                              </p:cTn>
                            </p:par>
                            <p:par>
                              <p:cTn id="93" fill="hold">
                                <p:stCondLst>
                                  <p:cond delay="1500"/>
                                </p:stCondLst>
                                <p:childTnLst>
                                  <p:par>
                                    <p:cTn id="94" presetID="2" presetClass="entr" presetSubtype="1" fill="hold" nodeType="afterEffect">
                                      <p:stCondLst>
                                        <p:cond delay="0"/>
                                      </p:stCondLst>
                                      <p:childTnLst>
                                        <p:set>
                                          <p:cBhvr>
                                            <p:cTn id="95" dur="1" fill="hold">
                                              <p:stCondLst>
                                                <p:cond delay="0"/>
                                              </p:stCondLst>
                                            </p:cTn>
                                            <p:tgtEl>
                                              <p:spTgt spid="1139"/>
                                            </p:tgtEl>
                                            <p:attrNameLst>
                                              <p:attrName>style.visibility</p:attrName>
                                            </p:attrNameLst>
                                          </p:cBhvr>
                                          <p:to>
                                            <p:strVal val="visible"/>
                                          </p:to>
                                        </p:set>
                                        <p:anim calcmode="lin" valueType="num">
                                          <p:cBhvr additive="base">
                                            <p:cTn id="96" dur="500" fill="hold"/>
                                            <p:tgtEl>
                                              <p:spTgt spid="1139"/>
                                            </p:tgtEl>
                                            <p:attrNameLst>
                                              <p:attrName>ppt_x</p:attrName>
                                            </p:attrNameLst>
                                          </p:cBhvr>
                                          <p:tavLst>
                                            <p:tav tm="0">
                                              <p:val>
                                                <p:strVal val="#ppt_x"/>
                                              </p:val>
                                            </p:tav>
                                            <p:tav tm="100000">
                                              <p:val>
                                                <p:strVal val="#ppt_x"/>
                                              </p:val>
                                            </p:tav>
                                          </p:tavLst>
                                        </p:anim>
                                        <p:anim calcmode="lin" valueType="num">
                                          <p:cBhvr additive="base">
                                            <p:cTn id="97" dur="500" fill="hold"/>
                                            <p:tgtEl>
                                              <p:spTgt spid="1139"/>
                                            </p:tgtEl>
                                            <p:attrNameLst>
                                              <p:attrName>ppt_y</p:attrName>
                                            </p:attrNameLst>
                                          </p:cBhvr>
                                          <p:tavLst>
                                            <p:tav tm="0">
                                              <p:val>
                                                <p:strVal val="0-#ppt_h/2"/>
                                              </p:val>
                                            </p:tav>
                                            <p:tav tm="100000">
                                              <p:val>
                                                <p:strVal val="#ppt_y"/>
                                              </p:val>
                                            </p:tav>
                                          </p:tavLst>
                                        </p:anim>
                                      </p:childTnLst>
                                    </p:cTn>
                                  </p:par>
                                </p:childTnLst>
                              </p:cTn>
                            </p:par>
                            <p:par>
                              <p:cTn id="98" fill="hold">
                                <p:stCondLst>
                                  <p:cond delay="2000"/>
                                </p:stCondLst>
                                <p:childTnLst>
                                  <p:par>
                                    <p:cTn id="99" presetID="2" presetClass="entr" presetSubtype="1" fill="hold" nodeType="afterEffect">
                                      <p:stCondLst>
                                        <p:cond delay="0"/>
                                      </p:stCondLst>
                                      <p:childTnLst>
                                        <p:set>
                                          <p:cBhvr>
                                            <p:cTn id="100" dur="1" fill="hold">
                                              <p:stCondLst>
                                                <p:cond delay="0"/>
                                              </p:stCondLst>
                                            </p:cTn>
                                            <p:tgtEl>
                                              <p:spTgt spid="1199"/>
                                            </p:tgtEl>
                                            <p:attrNameLst>
                                              <p:attrName>style.visibility</p:attrName>
                                            </p:attrNameLst>
                                          </p:cBhvr>
                                          <p:to>
                                            <p:strVal val="visible"/>
                                          </p:to>
                                        </p:set>
                                        <p:anim calcmode="lin" valueType="num">
                                          <p:cBhvr additive="base">
                                            <p:cTn id="101" dur="500" fill="hold"/>
                                            <p:tgtEl>
                                              <p:spTgt spid="1199"/>
                                            </p:tgtEl>
                                            <p:attrNameLst>
                                              <p:attrName>ppt_x</p:attrName>
                                            </p:attrNameLst>
                                          </p:cBhvr>
                                          <p:tavLst>
                                            <p:tav tm="0">
                                              <p:val>
                                                <p:strVal val="#ppt_x"/>
                                              </p:val>
                                            </p:tav>
                                            <p:tav tm="100000">
                                              <p:val>
                                                <p:strVal val="#ppt_x"/>
                                              </p:val>
                                            </p:tav>
                                          </p:tavLst>
                                        </p:anim>
                                        <p:anim calcmode="lin" valueType="num">
                                          <p:cBhvr additive="base">
                                            <p:cTn id="102" dur="500" fill="hold"/>
                                            <p:tgtEl>
                                              <p:spTgt spid="1199"/>
                                            </p:tgtEl>
                                            <p:attrNameLst>
                                              <p:attrName>ppt_y</p:attrName>
                                            </p:attrNameLst>
                                          </p:cBhvr>
                                          <p:tavLst>
                                            <p:tav tm="0">
                                              <p:val>
                                                <p:strVal val="0-#ppt_h/2"/>
                                              </p:val>
                                            </p:tav>
                                            <p:tav tm="100000">
                                              <p:val>
                                                <p:strVal val="#ppt_y"/>
                                              </p:val>
                                            </p:tav>
                                          </p:tavLst>
                                        </p:anim>
                                      </p:childTnLst>
                                    </p:cTn>
                                  </p:par>
                                </p:childTnLst>
                              </p:cTn>
                            </p:par>
                            <p:par>
                              <p:cTn id="103" fill="hold">
                                <p:stCondLst>
                                  <p:cond delay="2500"/>
                                </p:stCondLst>
                                <p:childTnLst>
                                  <p:par>
                                    <p:cTn id="104" presetID="47" presetClass="entr" presetSubtype="0" fill="hold" nodeType="afterEffect">
                                      <p:stCondLst>
                                        <p:cond delay="0"/>
                                      </p:stCondLst>
                                      <p:childTnLst>
                                        <p:set>
                                          <p:cBhvr>
                                            <p:cTn id="105" dur="1" fill="hold">
                                              <p:stCondLst>
                                                <p:cond delay="0"/>
                                              </p:stCondLst>
                                            </p:cTn>
                                            <p:tgtEl>
                                              <p:spTgt spid="4"/>
                                            </p:tgtEl>
                                            <p:attrNameLst>
                                              <p:attrName>style.visibility</p:attrName>
                                            </p:attrNameLst>
                                          </p:cBhvr>
                                          <p:to>
                                            <p:strVal val="visible"/>
                                          </p:to>
                                        </p:set>
                                        <p:animEffect transition="in" filter="fade">
                                          <p:cBhvr>
                                            <p:cTn id="106" dur="1000"/>
                                            <p:tgtEl>
                                              <p:spTgt spid="4"/>
                                            </p:tgtEl>
                                          </p:cBhvr>
                                        </p:animEffect>
                                        <p:anim calcmode="lin" valueType="num">
                                          <p:cBhvr>
                                            <p:cTn id="107" dur="1000" fill="hold"/>
                                            <p:tgtEl>
                                              <p:spTgt spid="4"/>
                                            </p:tgtEl>
                                            <p:attrNameLst>
                                              <p:attrName>ppt_x</p:attrName>
                                            </p:attrNameLst>
                                          </p:cBhvr>
                                          <p:tavLst>
                                            <p:tav tm="0">
                                              <p:val>
                                                <p:strVal val="#ppt_x"/>
                                              </p:val>
                                            </p:tav>
                                            <p:tav tm="100000">
                                              <p:val>
                                                <p:strVal val="#ppt_x"/>
                                              </p:val>
                                            </p:tav>
                                          </p:tavLst>
                                        </p:anim>
                                        <p:anim calcmode="lin" valueType="num">
                                          <p:cBhvr>
                                            <p:cTn id="10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pic>
        <p:nvPicPr>
          <p:cNvPr id="3" name="Content Placeholder 8" descr="A screen shot of a computer&#10;&#10;Description automatically generated">
            <a:extLst>
              <a:ext uri="{FF2B5EF4-FFF2-40B4-BE49-F238E27FC236}">
                <a16:creationId xmlns:a16="http://schemas.microsoft.com/office/drawing/2014/main" id="{9A05CBC3-9501-4529-9ACF-2ECE22EA4BA5}"/>
              </a:ext>
            </a:extLst>
          </p:cNvPr>
          <p:cNvPicPr>
            <a:picLocks noChangeAspect="1"/>
          </p:cNvPicPr>
          <p:nvPr/>
        </p:nvPicPr>
        <p:blipFill>
          <a:blip r:embed="rId3"/>
          <a:stretch>
            <a:fillRect/>
          </a:stretch>
        </p:blipFill>
        <p:spPr>
          <a:xfrm>
            <a:off x="2054205" y="405231"/>
            <a:ext cx="4215572" cy="4994755"/>
          </a:xfrm>
          <a:prstGeom prst="rect">
            <a:avLst/>
          </a:prstGeom>
        </p:spPr>
      </p:pic>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513998" y="2466975"/>
            <a:ext cx="2213825" cy="1403773"/>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000" dirty="0">
                <a:solidFill>
                  <a:schemeClr val="accent5">
                    <a:lumMod val="60000"/>
                    <a:lumOff val="40000"/>
                  </a:schemeClr>
                </a:solidFill>
                <a:effectLst>
                  <a:outerShdw blurRad="38100" dist="38100" dir="2700000" algn="tl">
                    <a:srgbClr val="000000">
                      <a:alpha val="43137"/>
                    </a:srgbClr>
                  </a:outerShdw>
                </a:effectLst>
              </a:rPr>
              <a:t>Promote Situational Awareness</a:t>
            </a:r>
          </a:p>
        </p:txBody>
      </p:sp>
      <p:grpSp>
        <p:nvGrpSpPr>
          <p:cNvPr id="57" name="Group 56">
            <a:extLst>
              <a:ext uri="{FF2B5EF4-FFF2-40B4-BE49-F238E27FC236}">
                <a16:creationId xmlns:a16="http://schemas.microsoft.com/office/drawing/2014/main" id="{7114B481-1690-4651-9AFE-078228D897DD}"/>
              </a:ext>
            </a:extLst>
          </p:cNvPr>
          <p:cNvGrpSpPr/>
          <p:nvPr/>
        </p:nvGrpSpPr>
        <p:grpSpPr>
          <a:xfrm>
            <a:off x="631778" y="3715482"/>
            <a:ext cx="1771750" cy="1310928"/>
            <a:chOff x="631778" y="3776796"/>
            <a:chExt cx="1771750" cy="1249613"/>
          </a:xfrm>
        </p:grpSpPr>
        <p:grpSp>
          <p:nvGrpSpPr>
            <p:cNvPr id="5" name="Group 204">
              <a:extLst>
                <a:ext uri="{FF2B5EF4-FFF2-40B4-BE49-F238E27FC236}">
                  <a16:creationId xmlns:a16="http://schemas.microsoft.com/office/drawing/2014/main" id="{3AEA082E-2CFD-4915-9F9D-01E3C0F6B79E}"/>
                </a:ext>
              </a:extLst>
            </p:cNvPr>
            <p:cNvGrpSpPr>
              <a:grpSpLocks/>
            </p:cNvGrpSpPr>
            <p:nvPr/>
          </p:nvGrpSpPr>
          <p:grpSpPr bwMode="auto">
            <a:xfrm rot="710296">
              <a:off x="631778" y="4279486"/>
              <a:ext cx="915848" cy="600362"/>
              <a:chOff x="3658" y="852"/>
              <a:chExt cx="1986" cy="1447"/>
            </a:xfrm>
            <a:effectLst/>
          </p:grpSpPr>
          <p:sp>
            <p:nvSpPr>
              <p:cNvPr id="6" name="Freeform 57">
                <a:extLst>
                  <a:ext uri="{FF2B5EF4-FFF2-40B4-BE49-F238E27FC236}">
                    <a16:creationId xmlns:a16="http://schemas.microsoft.com/office/drawing/2014/main" id="{2FFADDDB-B7B1-48AD-B25E-C9B2F6A22C3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 name="Freeform 58">
                <a:extLst>
                  <a:ext uri="{FF2B5EF4-FFF2-40B4-BE49-F238E27FC236}">
                    <a16:creationId xmlns:a16="http://schemas.microsoft.com/office/drawing/2014/main" id="{FDA31968-3A33-4D8D-9F74-DB5D99D2FC3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 name="Freeform 59">
                <a:extLst>
                  <a:ext uri="{FF2B5EF4-FFF2-40B4-BE49-F238E27FC236}">
                    <a16:creationId xmlns:a16="http://schemas.microsoft.com/office/drawing/2014/main" id="{722CFCBD-3B7A-49BA-A631-DA1C88EAC53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 name="Freeform 60">
                <a:extLst>
                  <a:ext uri="{FF2B5EF4-FFF2-40B4-BE49-F238E27FC236}">
                    <a16:creationId xmlns:a16="http://schemas.microsoft.com/office/drawing/2014/main" id="{A7B3A230-742D-4021-9D5D-9796A848BBC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 name="Freeform 61">
                <a:extLst>
                  <a:ext uri="{FF2B5EF4-FFF2-40B4-BE49-F238E27FC236}">
                    <a16:creationId xmlns:a16="http://schemas.microsoft.com/office/drawing/2014/main" id="{7CFBEFDE-355D-43DC-90C4-3E70529B5ED6}"/>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62">
                <a:extLst>
                  <a:ext uri="{FF2B5EF4-FFF2-40B4-BE49-F238E27FC236}">
                    <a16:creationId xmlns:a16="http://schemas.microsoft.com/office/drawing/2014/main" id="{FDD4D75A-3411-4579-B7E8-B49631C7B5F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63">
                <a:extLst>
                  <a:ext uri="{FF2B5EF4-FFF2-40B4-BE49-F238E27FC236}">
                    <a16:creationId xmlns:a16="http://schemas.microsoft.com/office/drawing/2014/main" id="{EFC87706-43E8-47CB-A516-725775EE2EF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64">
                <a:extLst>
                  <a:ext uri="{FF2B5EF4-FFF2-40B4-BE49-F238E27FC236}">
                    <a16:creationId xmlns:a16="http://schemas.microsoft.com/office/drawing/2014/main" id="{B7015D2F-DEB5-4355-8204-960D5299D1E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65">
                <a:extLst>
                  <a:ext uri="{FF2B5EF4-FFF2-40B4-BE49-F238E27FC236}">
                    <a16:creationId xmlns:a16="http://schemas.microsoft.com/office/drawing/2014/main" id="{A64F2E26-A0BD-4144-8993-4B4A3237FC1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66">
                <a:extLst>
                  <a:ext uri="{FF2B5EF4-FFF2-40B4-BE49-F238E27FC236}">
                    <a16:creationId xmlns:a16="http://schemas.microsoft.com/office/drawing/2014/main" id="{FFC7F0B1-DCB0-44AB-9C4E-2869BB542D63}"/>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67">
                <a:extLst>
                  <a:ext uri="{FF2B5EF4-FFF2-40B4-BE49-F238E27FC236}">
                    <a16:creationId xmlns:a16="http://schemas.microsoft.com/office/drawing/2014/main" id="{615C67A6-9222-4A8A-8DA9-3BC7AF003F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68">
                <a:extLst>
                  <a:ext uri="{FF2B5EF4-FFF2-40B4-BE49-F238E27FC236}">
                    <a16:creationId xmlns:a16="http://schemas.microsoft.com/office/drawing/2014/main" id="{EA08709C-F653-45A7-8B70-32AB58C11F6F}"/>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69">
                <a:extLst>
                  <a:ext uri="{FF2B5EF4-FFF2-40B4-BE49-F238E27FC236}">
                    <a16:creationId xmlns:a16="http://schemas.microsoft.com/office/drawing/2014/main" id="{F174C6EF-061E-45A1-B1FC-9EF5FB698AE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70">
                <a:extLst>
                  <a:ext uri="{FF2B5EF4-FFF2-40B4-BE49-F238E27FC236}">
                    <a16:creationId xmlns:a16="http://schemas.microsoft.com/office/drawing/2014/main" id="{22C87CB9-C3BD-40F8-8A55-335012412A0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71">
                <a:extLst>
                  <a:ext uri="{FF2B5EF4-FFF2-40B4-BE49-F238E27FC236}">
                    <a16:creationId xmlns:a16="http://schemas.microsoft.com/office/drawing/2014/main" id="{A5A60461-1932-4CDB-A8A4-CF1AB3BD20C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72">
                <a:extLst>
                  <a:ext uri="{FF2B5EF4-FFF2-40B4-BE49-F238E27FC236}">
                    <a16:creationId xmlns:a16="http://schemas.microsoft.com/office/drawing/2014/main" id="{23B76524-D49C-40DE-B2DF-4BE1E21F2D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73">
                <a:extLst>
                  <a:ext uri="{FF2B5EF4-FFF2-40B4-BE49-F238E27FC236}">
                    <a16:creationId xmlns:a16="http://schemas.microsoft.com/office/drawing/2014/main" id="{A3B0CD55-E14C-46C3-B43C-A1870CAEE31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74">
                <a:extLst>
                  <a:ext uri="{FF2B5EF4-FFF2-40B4-BE49-F238E27FC236}">
                    <a16:creationId xmlns:a16="http://schemas.microsoft.com/office/drawing/2014/main" id="{435EDF71-CB8E-4078-A3F1-277EDDEEE5D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75">
                <a:extLst>
                  <a:ext uri="{FF2B5EF4-FFF2-40B4-BE49-F238E27FC236}">
                    <a16:creationId xmlns:a16="http://schemas.microsoft.com/office/drawing/2014/main" id="{555BA118-1E18-4D19-840A-E46380A655E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5" name="Group 224">
              <a:extLst>
                <a:ext uri="{FF2B5EF4-FFF2-40B4-BE49-F238E27FC236}">
                  <a16:creationId xmlns:a16="http://schemas.microsoft.com/office/drawing/2014/main" id="{9A093598-AEC2-4FB6-BFDB-8C489F393B6D}"/>
                </a:ext>
              </a:extLst>
            </p:cNvPr>
            <p:cNvGrpSpPr>
              <a:grpSpLocks/>
            </p:cNvGrpSpPr>
            <p:nvPr/>
          </p:nvGrpSpPr>
          <p:grpSpPr bwMode="auto">
            <a:xfrm rot="20667446">
              <a:off x="1613216" y="4543272"/>
              <a:ext cx="611027" cy="483137"/>
              <a:chOff x="2231" y="1596"/>
              <a:chExt cx="1324" cy="1163"/>
            </a:xfrm>
            <a:effectLst/>
          </p:grpSpPr>
          <p:sp>
            <p:nvSpPr>
              <p:cNvPr id="26" name="Freeform 77">
                <a:extLst>
                  <a:ext uri="{FF2B5EF4-FFF2-40B4-BE49-F238E27FC236}">
                    <a16:creationId xmlns:a16="http://schemas.microsoft.com/office/drawing/2014/main" id="{BC3D9B90-CB7E-4FFF-A0EE-2985C51E97F2}"/>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78">
                <a:extLst>
                  <a:ext uri="{FF2B5EF4-FFF2-40B4-BE49-F238E27FC236}">
                    <a16:creationId xmlns:a16="http://schemas.microsoft.com/office/drawing/2014/main" id="{1EB14207-8843-4672-BAFE-F5FF8875D29B}"/>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79">
                <a:extLst>
                  <a:ext uri="{FF2B5EF4-FFF2-40B4-BE49-F238E27FC236}">
                    <a16:creationId xmlns:a16="http://schemas.microsoft.com/office/drawing/2014/main" id="{1CF37A39-1F81-47C0-AFA5-173160E202CD}"/>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80">
                <a:extLst>
                  <a:ext uri="{FF2B5EF4-FFF2-40B4-BE49-F238E27FC236}">
                    <a16:creationId xmlns:a16="http://schemas.microsoft.com/office/drawing/2014/main" id="{93154471-87A0-41B6-B870-3F9A9FFCC9E6}"/>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81">
                <a:extLst>
                  <a:ext uri="{FF2B5EF4-FFF2-40B4-BE49-F238E27FC236}">
                    <a16:creationId xmlns:a16="http://schemas.microsoft.com/office/drawing/2014/main" id="{DFCDD431-0CE9-4269-AD88-E483D3DC8715}"/>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82">
                <a:extLst>
                  <a:ext uri="{FF2B5EF4-FFF2-40B4-BE49-F238E27FC236}">
                    <a16:creationId xmlns:a16="http://schemas.microsoft.com/office/drawing/2014/main" id="{44EC45C4-AA1E-4163-931A-FEBF4B8DA89A}"/>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3">
                <a:extLst>
                  <a:ext uri="{FF2B5EF4-FFF2-40B4-BE49-F238E27FC236}">
                    <a16:creationId xmlns:a16="http://schemas.microsoft.com/office/drawing/2014/main" id="{B09487FD-B48B-40AA-A72D-33DCF07C0F85}"/>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4">
                <a:extLst>
                  <a:ext uri="{FF2B5EF4-FFF2-40B4-BE49-F238E27FC236}">
                    <a16:creationId xmlns:a16="http://schemas.microsoft.com/office/drawing/2014/main" id="{DE72FC2A-6E2A-46B6-8B5F-2BBF10B14AE2}"/>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5">
                <a:extLst>
                  <a:ext uri="{FF2B5EF4-FFF2-40B4-BE49-F238E27FC236}">
                    <a16:creationId xmlns:a16="http://schemas.microsoft.com/office/drawing/2014/main" id="{6B010F45-CD0E-4A00-B275-5C745F1918C2}"/>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6">
                <a:extLst>
                  <a:ext uri="{FF2B5EF4-FFF2-40B4-BE49-F238E27FC236}">
                    <a16:creationId xmlns:a16="http://schemas.microsoft.com/office/drawing/2014/main" id="{86E919F8-03B5-4D38-9399-CF2BC3E748CF}"/>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7">
                <a:extLst>
                  <a:ext uri="{FF2B5EF4-FFF2-40B4-BE49-F238E27FC236}">
                    <a16:creationId xmlns:a16="http://schemas.microsoft.com/office/drawing/2014/main" id="{BF3C1926-5019-4D35-A8DE-A0B0F7B34720}"/>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37" name="Group 204">
              <a:extLst>
                <a:ext uri="{FF2B5EF4-FFF2-40B4-BE49-F238E27FC236}">
                  <a16:creationId xmlns:a16="http://schemas.microsoft.com/office/drawing/2014/main" id="{FCA0CD3E-6DCE-4FA6-A45C-9B8C776E0C83}"/>
                </a:ext>
              </a:extLst>
            </p:cNvPr>
            <p:cNvGrpSpPr>
              <a:grpSpLocks/>
            </p:cNvGrpSpPr>
            <p:nvPr/>
          </p:nvGrpSpPr>
          <p:grpSpPr bwMode="auto">
            <a:xfrm rot="20083902">
              <a:off x="1487680" y="3776796"/>
              <a:ext cx="915848" cy="600362"/>
              <a:chOff x="3658" y="852"/>
              <a:chExt cx="1986" cy="1447"/>
            </a:xfrm>
            <a:effectLst/>
          </p:grpSpPr>
          <p:sp>
            <p:nvSpPr>
              <p:cNvPr id="38" name="Freeform 224">
                <a:extLst>
                  <a:ext uri="{FF2B5EF4-FFF2-40B4-BE49-F238E27FC236}">
                    <a16:creationId xmlns:a16="http://schemas.microsoft.com/office/drawing/2014/main" id="{29B552B0-3F02-4CFF-B0A8-D79C157E3F17}"/>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225">
                <a:extLst>
                  <a:ext uri="{FF2B5EF4-FFF2-40B4-BE49-F238E27FC236}">
                    <a16:creationId xmlns:a16="http://schemas.microsoft.com/office/drawing/2014/main" id="{7571DA63-8462-4C56-86FB-C56CB47DEA0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226">
                <a:extLst>
                  <a:ext uri="{FF2B5EF4-FFF2-40B4-BE49-F238E27FC236}">
                    <a16:creationId xmlns:a16="http://schemas.microsoft.com/office/drawing/2014/main" id="{AA543068-5ED8-4E06-924C-ACEBE472AEF4}"/>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227">
                <a:extLst>
                  <a:ext uri="{FF2B5EF4-FFF2-40B4-BE49-F238E27FC236}">
                    <a16:creationId xmlns:a16="http://schemas.microsoft.com/office/drawing/2014/main" id="{A76B0D44-A0E3-444B-98D3-6E4E0A24811F}"/>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228">
                <a:extLst>
                  <a:ext uri="{FF2B5EF4-FFF2-40B4-BE49-F238E27FC236}">
                    <a16:creationId xmlns:a16="http://schemas.microsoft.com/office/drawing/2014/main" id="{22E936F2-7D54-4FDD-AA9D-2EAA466A7BE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229">
                <a:extLst>
                  <a:ext uri="{FF2B5EF4-FFF2-40B4-BE49-F238E27FC236}">
                    <a16:creationId xmlns:a16="http://schemas.microsoft.com/office/drawing/2014/main" id="{4D6D2444-BF49-4A07-829A-DA1640DC510E}"/>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230">
                <a:extLst>
                  <a:ext uri="{FF2B5EF4-FFF2-40B4-BE49-F238E27FC236}">
                    <a16:creationId xmlns:a16="http://schemas.microsoft.com/office/drawing/2014/main" id="{5FA993DF-1EFF-432B-AA5E-397FFFB46DC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231">
                <a:extLst>
                  <a:ext uri="{FF2B5EF4-FFF2-40B4-BE49-F238E27FC236}">
                    <a16:creationId xmlns:a16="http://schemas.microsoft.com/office/drawing/2014/main" id="{9D3E1FB9-5A5F-40FA-A081-D56AD1A7C4B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232">
                <a:extLst>
                  <a:ext uri="{FF2B5EF4-FFF2-40B4-BE49-F238E27FC236}">
                    <a16:creationId xmlns:a16="http://schemas.microsoft.com/office/drawing/2014/main" id="{05B87B15-65AD-458B-B284-BAEB6184E3C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233">
                <a:extLst>
                  <a:ext uri="{FF2B5EF4-FFF2-40B4-BE49-F238E27FC236}">
                    <a16:creationId xmlns:a16="http://schemas.microsoft.com/office/drawing/2014/main" id="{47381600-6A0D-4920-AADC-6FCE5823529A}"/>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234">
                <a:extLst>
                  <a:ext uri="{FF2B5EF4-FFF2-40B4-BE49-F238E27FC236}">
                    <a16:creationId xmlns:a16="http://schemas.microsoft.com/office/drawing/2014/main" id="{929B4860-F9FA-4055-B18E-E9EF9912A6B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235">
                <a:extLst>
                  <a:ext uri="{FF2B5EF4-FFF2-40B4-BE49-F238E27FC236}">
                    <a16:creationId xmlns:a16="http://schemas.microsoft.com/office/drawing/2014/main" id="{C3842444-7971-4557-AD9B-64EA5CECFEC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236">
                <a:extLst>
                  <a:ext uri="{FF2B5EF4-FFF2-40B4-BE49-F238E27FC236}">
                    <a16:creationId xmlns:a16="http://schemas.microsoft.com/office/drawing/2014/main" id="{AE54E25C-DEA3-4568-BA10-C95ABFECB851}"/>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237">
                <a:extLst>
                  <a:ext uri="{FF2B5EF4-FFF2-40B4-BE49-F238E27FC236}">
                    <a16:creationId xmlns:a16="http://schemas.microsoft.com/office/drawing/2014/main" id="{18688527-623E-49E8-A3F7-C919FE16A442}"/>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238">
                <a:extLst>
                  <a:ext uri="{FF2B5EF4-FFF2-40B4-BE49-F238E27FC236}">
                    <a16:creationId xmlns:a16="http://schemas.microsoft.com/office/drawing/2014/main" id="{2EF1D928-85CF-429F-9991-ADC742D83ED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239">
                <a:extLst>
                  <a:ext uri="{FF2B5EF4-FFF2-40B4-BE49-F238E27FC236}">
                    <a16:creationId xmlns:a16="http://schemas.microsoft.com/office/drawing/2014/main" id="{8AFFBABE-FFB7-4EB0-8334-734FDCEB103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240">
                <a:extLst>
                  <a:ext uri="{FF2B5EF4-FFF2-40B4-BE49-F238E27FC236}">
                    <a16:creationId xmlns:a16="http://schemas.microsoft.com/office/drawing/2014/main" id="{8AD01610-113C-42A0-AD77-0D1C7AA02B6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241">
                <a:extLst>
                  <a:ext uri="{FF2B5EF4-FFF2-40B4-BE49-F238E27FC236}">
                    <a16:creationId xmlns:a16="http://schemas.microsoft.com/office/drawing/2014/main" id="{0C314107-1CBD-4999-B07C-283C6416639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242">
                <a:extLst>
                  <a:ext uri="{FF2B5EF4-FFF2-40B4-BE49-F238E27FC236}">
                    <a16:creationId xmlns:a16="http://schemas.microsoft.com/office/drawing/2014/main" id="{EF1CD268-796C-40E2-8639-5C313BEEC23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3901115823"/>
      </p:ext>
    </p:extLst>
  </p:cSld>
  <p:clrMapOvr>
    <a:masterClrMapping/>
  </p:clrMapOvr>
  <p:transition spd="slow">
    <p:push dir="u"/>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513998" y="2466975"/>
            <a:ext cx="2213825" cy="1403773"/>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000" dirty="0">
                <a:solidFill>
                  <a:schemeClr val="accent5">
                    <a:lumMod val="60000"/>
                    <a:lumOff val="40000"/>
                  </a:schemeClr>
                </a:solidFill>
                <a:effectLst>
                  <a:outerShdw blurRad="38100" dist="38100" dir="2700000" algn="tl">
                    <a:srgbClr val="000000">
                      <a:alpha val="43137"/>
                    </a:srgbClr>
                  </a:outerShdw>
                </a:effectLst>
              </a:rPr>
              <a:t>Facilitate Resource Sharing and Coordination</a:t>
            </a:r>
          </a:p>
        </p:txBody>
      </p:sp>
      <p:pic>
        <p:nvPicPr>
          <p:cNvPr id="5" name="Picture 4" descr="A picture containing necklace, food&#10;&#10;Description automatically generated">
            <a:extLst>
              <a:ext uri="{FF2B5EF4-FFF2-40B4-BE49-F238E27FC236}">
                <a16:creationId xmlns:a16="http://schemas.microsoft.com/office/drawing/2014/main" id="{2A6B6FF4-8D58-46D9-B548-6CB2CF38ABAF}"/>
              </a:ext>
            </a:extLst>
          </p:cNvPr>
          <p:cNvPicPr>
            <a:picLocks noChangeAspect="1"/>
          </p:cNvPicPr>
          <p:nvPr/>
        </p:nvPicPr>
        <p:blipFill>
          <a:blip r:embed="rId3"/>
          <a:stretch>
            <a:fillRect/>
          </a:stretch>
        </p:blipFill>
        <p:spPr>
          <a:xfrm>
            <a:off x="1912006" y="563241"/>
            <a:ext cx="5040096" cy="4407343"/>
          </a:xfrm>
          <a:prstGeom prst="rect">
            <a:avLst/>
          </a:prstGeom>
        </p:spPr>
      </p:pic>
      <p:grpSp>
        <p:nvGrpSpPr>
          <p:cNvPr id="6" name="Group 5">
            <a:extLst>
              <a:ext uri="{FF2B5EF4-FFF2-40B4-BE49-F238E27FC236}">
                <a16:creationId xmlns:a16="http://schemas.microsoft.com/office/drawing/2014/main" id="{1A226F00-AE6B-436A-8527-C331232D0F9F}"/>
              </a:ext>
            </a:extLst>
          </p:cNvPr>
          <p:cNvGrpSpPr/>
          <p:nvPr/>
        </p:nvGrpSpPr>
        <p:grpSpPr>
          <a:xfrm>
            <a:off x="169082" y="3756557"/>
            <a:ext cx="1771750" cy="1249613"/>
            <a:chOff x="631778" y="3776796"/>
            <a:chExt cx="1771750" cy="1249613"/>
          </a:xfrm>
        </p:grpSpPr>
        <p:grpSp>
          <p:nvGrpSpPr>
            <p:cNvPr id="7" name="Group 204">
              <a:extLst>
                <a:ext uri="{FF2B5EF4-FFF2-40B4-BE49-F238E27FC236}">
                  <a16:creationId xmlns:a16="http://schemas.microsoft.com/office/drawing/2014/main" id="{FA3EA405-6AEF-483A-B040-871CF11EE071}"/>
                </a:ext>
              </a:extLst>
            </p:cNvPr>
            <p:cNvGrpSpPr>
              <a:grpSpLocks/>
            </p:cNvGrpSpPr>
            <p:nvPr/>
          </p:nvGrpSpPr>
          <p:grpSpPr bwMode="auto">
            <a:xfrm rot="710296">
              <a:off x="631778" y="4279486"/>
              <a:ext cx="915848" cy="600362"/>
              <a:chOff x="3658" y="852"/>
              <a:chExt cx="1986" cy="1447"/>
            </a:xfrm>
            <a:effectLst/>
          </p:grpSpPr>
          <p:sp>
            <p:nvSpPr>
              <p:cNvPr id="40" name="Freeform 57">
                <a:extLst>
                  <a:ext uri="{FF2B5EF4-FFF2-40B4-BE49-F238E27FC236}">
                    <a16:creationId xmlns:a16="http://schemas.microsoft.com/office/drawing/2014/main" id="{0CDCCFFA-7D94-4A81-9E07-1E60ED929BF2}"/>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58">
                <a:extLst>
                  <a:ext uri="{FF2B5EF4-FFF2-40B4-BE49-F238E27FC236}">
                    <a16:creationId xmlns:a16="http://schemas.microsoft.com/office/drawing/2014/main" id="{581532BD-81D4-46C4-B427-D77029BD92D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9">
                <a:extLst>
                  <a:ext uri="{FF2B5EF4-FFF2-40B4-BE49-F238E27FC236}">
                    <a16:creationId xmlns:a16="http://schemas.microsoft.com/office/drawing/2014/main" id="{BA7DCEF6-41FA-4B7F-8569-E0AAFE9276F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0">
                <a:extLst>
                  <a:ext uri="{FF2B5EF4-FFF2-40B4-BE49-F238E27FC236}">
                    <a16:creationId xmlns:a16="http://schemas.microsoft.com/office/drawing/2014/main" id="{522965D6-8520-43E3-B27F-E112909A6A2F}"/>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1">
                <a:extLst>
                  <a:ext uri="{FF2B5EF4-FFF2-40B4-BE49-F238E27FC236}">
                    <a16:creationId xmlns:a16="http://schemas.microsoft.com/office/drawing/2014/main" id="{B21EBB06-9737-4ECF-9D6C-519D7C98C77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2">
                <a:extLst>
                  <a:ext uri="{FF2B5EF4-FFF2-40B4-BE49-F238E27FC236}">
                    <a16:creationId xmlns:a16="http://schemas.microsoft.com/office/drawing/2014/main" id="{44F498D2-BA12-496E-812A-3C8841DA44A2}"/>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3">
                <a:extLst>
                  <a:ext uri="{FF2B5EF4-FFF2-40B4-BE49-F238E27FC236}">
                    <a16:creationId xmlns:a16="http://schemas.microsoft.com/office/drawing/2014/main" id="{C0267CD1-7CCD-4C8A-AF2D-312E9666518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4">
                <a:extLst>
                  <a:ext uri="{FF2B5EF4-FFF2-40B4-BE49-F238E27FC236}">
                    <a16:creationId xmlns:a16="http://schemas.microsoft.com/office/drawing/2014/main" id="{16AC5364-CD96-49E2-AEC0-354998AFD792}"/>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5">
                <a:extLst>
                  <a:ext uri="{FF2B5EF4-FFF2-40B4-BE49-F238E27FC236}">
                    <a16:creationId xmlns:a16="http://schemas.microsoft.com/office/drawing/2014/main" id="{C1497BFF-7FCE-4D47-BEEB-4B4D9DF52E7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6">
                <a:extLst>
                  <a:ext uri="{FF2B5EF4-FFF2-40B4-BE49-F238E27FC236}">
                    <a16:creationId xmlns:a16="http://schemas.microsoft.com/office/drawing/2014/main" id="{5163BFB6-C481-498B-AAE4-C4241AADE40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7">
                <a:extLst>
                  <a:ext uri="{FF2B5EF4-FFF2-40B4-BE49-F238E27FC236}">
                    <a16:creationId xmlns:a16="http://schemas.microsoft.com/office/drawing/2014/main" id="{10320C9A-DC01-4DDE-A632-DEAD719A006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8">
                <a:extLst>
                  <a:ext uri="{FF2B5EF4-FFF2-40B4-BE49-F238E27FC236}">
                    <a16:creationId xmlns:a16="http://schemas.microsoft.com/office/drawing/2014/main" id="{CEF535D1-863F-4B09-B607-BB26607CCFB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9">
                <a:extLst>
                  <a:ext uri="{FF2B5EF4-FFF2-40B4-BE49-F238E27FC236}">
                    <a16:creationId xmlns:a16="http://schemas.microsoft.com/office/drawing/2014/main" id="{BB12A14C-620D-44FA-A86E-6C559AB53D7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0">
                <a:extLst>
                  <a:ext uri="{FF2B5EF4-FFF2-40B4-BE49-F238E27FC236}">
                    <a16:creationId xmlns:a16="http://schemas.microsoft.com/office/drawing/2014/main" id="{90FBF245-BE07-4859-AD78-7DE4ED9BB6C2}"/>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1">
                <a:extLst>
                  <a:ext uri="{FF2B5EF4-FFF2-40B4-BE49-F238E27FC236}">
                    <a16:creationId xmlns:a16="http://schemas.microsoft.com/office/drawing/2014/main" id="{A183F055-28D1-4DE0-BD92-5C44026413A2}"/>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2">
                <a:extLst>
                  <a:ext uri="{FF2B5EF4-FFF2-40B4-BE49-F238E27FC236}">
                    <a16:creationId xmlns:a16="http://schemas.microsoft.com/office/drawing/2014/main" id="{25131B94-3184-4019-91A1-0FFA453C8B3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3">
                <a:extLst>
                  <a:ext uri="{FF2B5EF4-FFF2-40B4-BE49-F238E27FC236}">
                    <a16:creationId xmlns:a16="http://schemas.microsoft.com/office/drawing/2014/main" id="{354DBE4D-4F5E-4DDC-A74A-A14BB1EEED2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4">
                <a:extLst>
                  <a:ext uri="{FF2B5EF4-FFF2-40B4-BE49-F238E27FC236}">
                    <a16:creationId xmlns:a16="http://schemas.microsoft.com/office/drawing/2014/main" id="{DC704774-B28B-4F61-91DF-E1FF3248DC8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5">
                <a:extLst>
                  <a:ext uri="{FF2B5EF4-FFF2-40B4-BE49-F238E27FC236}">
                    <a16:creationId xmlns:a16="http://schemas.microsoft.com/office/drawing/2014/main" id="{03FE455C-90D5-4E2F-9809-A49BC7BD580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24">
              <a:extLst>
                <a:ext uri="{FF2B5EF4-FFF2-40B4-BE49-F238E27FC236}">
                  <a16:creationId xmlns:a16="http://schemas.microsoft.com/office/drawing/2014/main" id="{4CF05DB9-C1CC-495F-9AE4-C59D1FDE272B}"/>
                </a:ext>
              </a:extLst>
            </p:cNvPr>
            <p:cNvGrpSpPr>
              <a:grpSpLocks/>
            </p:cNvGrpSpPr>
            <p:nvPr/>
          </p:nvGrpSpPr>
          <p:grpSpPr bwMode="auto">
            <a:xfrm rot="20667446">
              <a:off x="1613216" y="4543272"/>
              <a:ext cx="611027" cy="483137"/>
              <a:chOff x="2231" y="1596"/>
              <a:chExt cx="1324" cy="1163"/>
            </a:xfrm>
            <a:effectLst/>
          </p:grpSpPr>
          <p:sp>
            <p:nvSpPr>
              <p:cNvPr id="29" name="Freeform 77">
                <a:extLst>
                  <a:ext uri="{FF2B5EF4-FFF2-40B4-BE49-F238E27FC236}">
                    <a16:creationId xmlns:a16="http://schemas.microsoft.com/office/drawing/2014/main" id="{F1075209-83ED-4FAF-B415-6AC203914705}"/>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78">
                <a:extLst>
                  <a:ext uri="{FF2B5EF4-FFF2-40B4-BE49-F238E27FC236}">
                    <a16:creationId xmlns:a16="http://schemas.microsoft.com/office/drawing/2014/main" id="{56A83BFC-CD4C-47D3-9172-F42A05DAA7B4}"/>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9">
                <a:extLst>
                  <a:ext uri="{FF2B5EF4-FFF2-40B4-BE49-F238E27FC236}">
                    <a16:creationId xmlns:a16="http://schemas.microsoft.com/office/drawing/2014/main" id="{F7F1BDF6-C0E7-4149-8957-4BA9BAA7072B}"/>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0">
                <a:extLst>
                  <a:ext uri="{FF2B5EF4-FFF2-40B4-BE49-F238E27FC236}">
                    <a16:creationId xmlns:a16="http://schemas.microsoft.com/office/drawing/2014/main" id="{29A0FA81-0ADB-43A6-A868-01E0CD96C31A}"/>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1">
                <a:extLst>
                  <a:ext uri="{FF2B5EF4-FFF2-40B4-BE49-F238E27FC236}">
                    <a16:creationId xmlns:a16="http://schemas.microsoft.com/office/drawing/2014/main" id="{610E4C77-31B0-4853-9974-C4264BFC0B4F}"/>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2">
                <a:extLst>
                  <a:ext uri="{FF2B5EF4-FFF2-40B4-BE49-F238E27FC236}">
                    <a16:creationId xmlns:a16="http://schemas.microsoft.com/office/drawing/2014/main" id="{7C45E91D-567A-459C-93D0-637337732553}"/>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3">
                <a:extLst>
                  <a:ext uri="{FF2B5EF4-FFF2-40B4-BE49-F238E27FC236}">
                    <a16:creationId xmlns:a16="http://schemas.microsoft.com/office/drawing/2014/main" id="{819FC1A8-070D-43BF-ACB4-351C56215C73}"/>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4">
                <a:extLst>
                  <a:ext uri="{FF2B5EF4-FFF2-40B4-BE49-F238E27FC236}">
                    <a16:creationId xmlns:a16="http://schemas.microsoft.com/office/drawing/2014/main" id="{BC210EB1-69E2-4983-A21C-2FEA9225E5FD}"/>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5">
                <a:extLst>
                  <a:ext uri="{FF2B5EF4-FFF2-40B4-BE49-F238E27FC236}">
                    <a16:creationId xmlns:a16="http://schemas.microsoft.com/office/drawing/2014/main" id="{8238E1DC-9A56-4F21-94CD-E6E1E5CE9F45}"/>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6">
                <a:extLst>
                  <a:ext uri="{FF2B5EF4-FFF2-40B4-BE49-F238E27FC236}">
                    <a16:creationId xmlns:a16="http://schemas.microsoft.com/office/drawing/2014/main" id="{D4D4B332-3593-4FB9-AFB3-0852C27AD319}"/>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7">
                <a:extLst>
                  <a:ext uri="{FF2B5EF4-FFF2-40B4-BE49-F238E27FC236}">
                    <a16:creationId xmlns:a16="http://schemas.microsoft.com/office/drawing/2014/main" id="{CC92C2B9-53EC-4EBD-89D2-EE3452FD297A}"/>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04">
              <a:extLst>
                <a:ext uri="{FF2B5EF4-FFF2-40B4-BE49-F238E27FC236}">
                  <a16:creationId xmlns:a16="http://schemas.microsoft.com/office/drawing/2014/main" id="{359A4E85-F690-4D49-BF83-B19DEF428FFB}"/>
                </a:ext>
              </a:extLst>
            </p:cNvPr>
            <p:cNvGrpSpPr>
              <a:grpSpLocks/>
            </p:cNvGrpSpPr>
            <p:nvPr/>
          </p:nvGrpSpPr>
          <p:grpSpPr bwMode="auto">
            <a:xfrm rot="20083902">
              <a:off x="1487680" y="3776796"/>
              <a:ext cx="915848" cy="600362"/>
              <a:chOff x="3658" y="852"/>
              <a:chExt cx="1986" cy="1447"/>
            </a:xfrm>
            <a:effectLst/>
          </p:grpSpPr>
          <p:sp>
            <p:nvSpPr>
              <p:cNvPr id="10" name="Freeform 224">
                <a:extLst>
                  <a:ext uri="{FF2B5EF4-FFF2-40B4-BE49-F238E27FC236}">
                    <a16:creationId xmlns:a16="http://schemas.microsoft.com/office/drawing/2014/main" id="{F9ADDE98-80D2-4D95-B611-52DB9514305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5">
                <a:extLst>
                  <a:ext uri="{FF2B5EF4-FFF2-40B4-BE49-F238E27FC236}">
                    <a16:creationId xmlns:a16="http://schemas.microsoft.com/office/drawing/2014/main" id="{65771760-57CA-4F08-B23E-BBEB9AED84C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6">
                <a:extLst>
                  <a:ext uri="{FF2B5EF4-FFF2-40B4-BE49-F238E27FC236}">
                    <a16:creationId xmlns:a16="http://schemas.microsoft.com/office/drawing/2014/main" id="{97A4E39E-7B9A-47A8-8AB8-3B1407BBAFD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7">
                <a:extLst>
                  <a:ext uri="{FF2B5EF4-FFF2-40B4-BE49-F238E27FC236}">
                    <a16:creationId xmlns:a16="http://schemas.microsoft.com/office/drawing/2014/main" id="{E072AB52-72DD-4C57-B516-E1C6B383062F}"/>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8">
                <a:extLst>
                  <a:ext uri="{FF2B5EF4-FFF2-40B4-BE49-F238E27FC236}">
                    <a16:creationId xmlns:a16="http://schemas.microsoft.com/office/drawing/2014/main" id="{AC3E1F0D-3D67-4191-B208-B1C4258FEB4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9">
                <a:extLst>
                  <a:ext uri="{FF2B5EF4-FFF2-40B4-BE49-F238E27FC236}">
                    <a16:creationId xmlns:a16="http://schemas.microsoft.com/office/drawing/2014/main" id="{9E08FDD6-3306-46B1-85FC-7A97CF5C109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0">
                <a:extLst>
                  <a:ext uri="{FF2B5EF4-FFF2-40B4-BE49-F238E27FC236}">
                    <a16:creationId xmlns:a16="http://schemas.microsoft.com/office/drawing/2014/main" id="{1009A876-E698-4F9E-809E-2DE5F14EA9B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1">
                <a:extLst>
                  <a:ext uri="{FF2B5EF4-FFF2-40B4-BE49-F238E27FC236}">
                    <a16:creationId xmlns:a16="http://schemas.microsoft.com/office/drawing/2014/main" id="{5D1695A9-2952-467A-A98E-B7D3D8A12512}"/>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2">
                <a:extLst>
                  <a:ext uri="{FF2B5EF4-FFF2-40B4-BE49-F238E27FC236}">
                    <a16:creationId xmlns:a16="http://schemas.microsoft.com/office/drawing/2014/main" id="{FFF5FCA6-8C42-4A2D-B0E3-9800A0568E0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3">
                <a:extLst>
                  <a:ext uri="{FF2B5EF4-FFF2-40B4-BE49-F238E27FC236}">
                    <a16:creationId xmlns:a16="http://schemas.microsoft.com/office/drawing/2014/main" id="{331E7467-FCD0-4D53-A3F4-20AAD64FF5A3}"/>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4">
                <a:extLst>
                  <a:ext uri="{FF2B5EF4-FFF2-40B4-BE49-F238E27FC236}">
                    <a16:creationId xmlns:a16="http://schemas.microsoft.com/office/drawing/2014/main" id="{BB94AB32-083F-4B6C-8433-40D110FB745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5">
                <a:extLst>
                  <a:ext uri="{FF2B5EF4-FFF2-40B4-BE49-F238E27FC236}">
                    <a16:creationId xmlns:a16="http://schemas.microsoft.com/office/drawing/2014/main" id="{82BCA87F-E550-415D-AB5E-6DAF6C0B8B87}"/>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6">
                <a:extLst>
                  <a:ext uri="{FF2B5EF4-FFF2-40B4-BE49-F238E27FC236}">
                    <a16:creationId xmlns:a16="http://schemas.microsoft.com/office/drawing/2014/main" id="{0020CA85-E21E-4751-964A-A1643E82AED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7">
                <a:extLst>
                  <a:ext uri="{FF2B5EF4-FFF2-40B4-BE49-F238E27FC236}">
                    <a16:creationId xmlns:a16="http://schemas.microsoft.com/office/drawing/2014/main" id="{653B48DC-40FF-465E-8093-4B3BADC1D04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8">
                <a:extLst>
                  <a:ext uri="{FF2B5EF4-FFF2-40B4-BE49-F238E27FC236}">
                    <a16:creationId xmlns:a16="http://schemas.microsoft.com/office/drawing/2014/main" id="{A5B77293-8455-4590-B8A5-C5375A77C53F}"/>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9">
                <a:extLst>
                  <a:ext uri="{FF2B5EF4-FFF2-40B4-BE49-F238E27FC236}">
                    <a16:creationId xmlns:a16="http://schemas.microsoft.com/office/drawing/2014/main" id="{3FE9F03E-E77C-4BFD-A040-CAF17738EE0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0">
                <a:extLst>
                  <a:ext uri="{FF2B5EF4-FFF2-40B4-BE49-F238E27FC236}">
                    <a16:creationId xmlns:a16="http://schemas.microsoft.com/office/drawing/2014/main" id="{86243F8A-3B67-492B-AB38-9B6D08E8C3B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1">
                <a:extLst>
                  <a:ext uri="{FF2B5EF4-FFF2-40B4-BE49-F238E27FC236}">
                    <a16:creationId xmlns:a16="http://schemas.microsoft.com/office/drawing/2014/main" id="{3159D1BA-3253-4421-8D48-51181FF4F20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2">
                <a:extLst>
                  <a:ext uri="{FF2B5EF4-FFF2-40B4-BE49-F238E27FC236}">
                    <a16:creationId xmlns:a16="http://schemas.microsoft.com/office/drawing/2014/main" id="{7ACF797E-389F-42FB-A23F-385B428455CF}"/>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3939329405"/>
      </p:ext>
    </p:extLst>
  </p:cSld>
  <p:clrMapOvr>
    <a:masterClrMapping/>
  </p:clrMapOvr>
  <p:transition spd="slow">
    <p:push dir="u"/>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pic>
        <p:nvPicPr>
          <p:cNvPr id="6" name="Picture 5" descr="A picture containing food&#10;&#10;Description automatically generated">
            <a:extLst>
              <a:ext uri="{FF2B5EF4-FFF2-40B4-BE49-F238E27FC236}">
                <a16:creationId xmlns:a16="http://schemas.microsoft.com/office/drawing/2014/main" id="{0C07D9D4-FB01-4823-880E-A832CA42F313}"/>
              </a:ext>
            </a:extLst>
          </p:cNvPr>
          <p:cNvPicPr>
            <a:picLocks noChangeAspect="1"/>
          </p:cNvPicPr>
          <p:nvPr/>
        </p:nvPicPr>
        <p:blipFill>
          <a:blip r:embed="rId3"/>
          <a:stretch>
            <a:fillRect/>
          </a:stretch>
        </p:blipFill>
        <p:spPr>
          <a:xfrm>
            <a:off x="1298519" y="457200"/>
            <a:ext cx="5844484" cy="3017998"/>
          </a:xfrm>
          <a:prstGeom prst="rect">
            <a:avLst/>
          </a:prstGeom>
        </p:spPr>
      </p:pic>
      <p:grpSp>
        <p:nvGrpSpPr>
          <p:cNvPr id="5" name="Group 4">
            <a:extLst>
              <a:ext uri="{FF2B5EF4-FFF2-40B4-BE49-F238E27FC236}">
                <a16:creationId xmlns:a16="http://schemas.microsoft.com/office/drawing/2014/main" id="{142E5377-DD79-4D64-8DB5-4E93A30D9A13}"/>
              </a:ext>
            </a:extLst>
          </p:cNvPr>
          <p:cNvGrpSpPr/>
          <p:nvPr/>
        </p:nvGrpSpPr>
        <p:grpSpPr>
          <a:xfrm>
            <a:off x="4930239" y="3706471"/>
            <a:ext cx="1771750" cy="1249613"/>
            <a:chOff x="631778" y="3776796"/>
            <a:chExt cx="1771750" cy="1249613"/>
          </a:xfrm>
        </p:grpSpPr>
        <p:grpSp>
          <p:nvGrpSpPr>
            <p:cNvPr id="7" name="Group 204">
              <a:extLst>
                <a:ext uri="{FF2B5EF4-FFF2-40B4-BE49-F238E27FC236}">
                  <a16:creationId xmlns:a16="http://schemas.microsoft.com/office/drawing/2014/main" id="{0A613DEA-7DF0-4E40-B50B-9C3E0E90D988}"/>
                </a:ext>
              </a:extLst>
            </p:cNvPr>
            <p:cNvGrpSpPr>
              <a:grpSpLocks/>
            </p:cNvGrpSpPr>
            <p:nvPr/>
          </p:nvGrpSpPr>
          <p:grpSpPr bwMode="auto">
            <a:xfrm rot="710296">
              <a:off x="631778" y="4279486"/>
              <a:ext cx="915848" cy="600362"/>
              <a:chOff x="3658" y="852"/>
              <a:chExt cx="1986" cy="1447"/>
            </a:xfrm>
            <a:effectLst/>
          </p:grpSpPr>
          <p:sp>
            <p:nvSpPr>
              <p:cNvPr id="40" name="Freeform 57">
                <a:extLst>
                  <a:ext uri="{FF2B5EF4-FFF2-40B4-BE49-F238E27FC236}">
                    <a16:creationId xmlns:a16="http://schemas.microsoft.com/office/drawing/2014/main" id="{230FCD09-730C-4F84-B7CE-C8F41DC5AA8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58">
                <a:extLst>
                  <a:ext uri="{FF2B5EF4-FFF2-40B4-BE49-F238E27FC236}">
                    <a16:creationId xmlns:a16="http://schemas.microsoft.com/office/drawing/2014/main" id="{98A5F557-8FEA-45FA-819D-1EE53F64EA14}"/>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9">
                <a:extLst>
                  <a:ext uri="{FF2B5EF4-FFF2-40B4-BE49-F238E27FC236}">
                    <a16:creationId xmlns:a16="http://schemas.microsoft.com/office/drawing/2014/main" id="{43D28717-0421-4F1D-AC85-0513B36AC7B8}"/>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0">
                <a:extLst>
                  <a:ext uri="{FF2B5EF4-FFF2-40B4-BE49-F238E27FC236}">
                    <a16:creationId xmlns:a16="http://schemas.microsoft.com/office/drawing/2014/main" id="{DB97C0BC-C1AD-4EA4-8A8A-6612E4B08942}"/>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1">
                <a:extLst>
                  <a:ext uri="{FF2B5EF4-FFF2-40B4-BE49-F238E27FC236}">
                    <a16:creationId xmlns:a16="http://schemas.microsoft.com/office/drawing/2014/main" id="{0E96F209-9A03-4796-8927-DE017751A01C}"/>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2">
                <a:extLst>
                  <a:ext uri="{FF2B5EF4-FFF2-40B4-BE49-F238E27FC236}">
                    <a16:creationId xmlns:a16="http://schemas.microsoft.com/office/drawing/2014/main" id="{BE0E6EC9-EAC3-46FA-B45E-DFD9C0BC762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3">
                <a:extLst>
                  <a:ext uri="{FF2B5EF4-FFF2-40B4-BE49-F238E27FC236}">
                    <a16:creationId xmlns:a16="http://schemas.microsoft.com/office/drawing/2014/main" id="{E6E9B50E-3643-402C-94C2-28F087E33C0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4">
                <a:extLst>
                  <a:ext uri="{FF2B5EF4-FFF2-40B4-BE49-F238E27FC236}">
                    <a16:creationId xmlns:a16="http://schemas.microsoft.com/office/drawing/2014/main" id="{028D5AC8-A2E3-4D3B-9F2E-C5C3BB06548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5">
                <a:extLst>
                  <a:ext uri="{FF2B5EF4-FFF2-40B4-BE49-F238E27FC236}">
                    <a16:creationId xmlns:a16="http://schemas.microsoft.com/office/drawing/2014/main" id="{495CA689-1930-4B81-BE7C-EF785BE8F75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6">
                <a:extLst>
                  <a:ext uri="{FF2B5EF4-FFF2-40B4-BE49-F238E27FC236}">
                    <a16:creationId xmlns:a16="http://schemas.microsoft.com/office/drawing/2014/main" id="{5FA8F35A-5144-4E58-8973-82007826FC86}"/>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7">
                <a:extLst>
                  <a:ext uri="{FF2B5EF4-FFF2-40B4-BE49-F238E27FC236}">
                    <a16:creationId xmlns:a16="http://schemas.microsoft.com/office/drawing/2014/main" id="{AC84F43F-EA04-4720-AA51-C1092C69014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8">
                <a:extLst>
                  <a:ext uri="{FF2B5EF4-FFF2-40B4-BE49-F238E27FC236}">
                    <a16:creationId xmlns:a16="http://schemas.microsoft.com/office/drawing/2014/main" id="{B741CDB2-3BA1-4ADD-9B75-61027463765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9">
                <a:extLst>
                  <a:ext uri="{FF2B5EF4-FFF2-40B4-BE49-F238E27FC236}">
                    <a16:creationId xmlns:a16="http://schemas.microsoft.com/office/drawing/2014/main" id="{C7FD8DA2-8BE4-405C-B3DC-43990613FAD1}"/>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0">
                <a:extLst>
                  <a:ext uri="{FF2B5EF4-FFF2-40B4-BE49-F238E27FC236}">
                    <a16:creationId xmlns:a16="http://schemas.microsoft.com/office/drawing/2014/main" id="{E7FA4EFC-D044-4C0D-898C-4941E69ACD0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1">
                <a:extLst>
                  <a:ext uri="{FF2B5EF4-FFF2-40B4-BE49-F238E27FC236}">
                    <a16:creationId xmlns:a16="http://schemas.microsoft.com/office/drawing/2014/main" id="{C18C5D49-4F17-410B-9B70-1B9BD26A6B2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2">
                <a:extLst>
                  <a:ext uri="{FF2B5EF4-FFF2-40B4-BE49-F238E27FC236}">
                    <a16:creationId xmlns:a16="http://schemas.microsoft.com/office/drawing/2014/main" id="{CBBEC968-FC89-4A26-A04E-4F4608776E1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3">
                <a:extLst>
                  <a:ext uri="{FF2B5EF4-FFF2-40B4-BE49-F238E27FC236}">
                    <a16:creationId xmlns:a16="http://schemas.microsoft.com/office/drawing/2014/main" id="{405B334E-AC74-410D-AAC5-CD97E64BE67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4">
                <a:extLst>
                  <a:ext uri="{FF2B5EF4-FFF2-40B4-BE49-F238E27FC236}">
                    <a16:creationId xmlns:a16="http://schemas.microsoft.com/office/drawing/2014/main" id="{ABB8E3C8-B3A4-43B5-A537-DDB3ED692B1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5">
                <a:extLst>
                  <a:ext uri="{FF2B5EF4-FFF2-40B4-BE49-F238E27FC236}">
                    <a16:creationId xmlns:a16="http://schemas.microsoft.com/office/drawing/2014/main" id="{BE679D36-917E-4C97-9C2B-21CA050917A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24">
              <a:extLst>
                <a:ext uri="{FF2B5EF4-FFF2-40B4-BE49-F238E27FC236}">
                  <a16:creationId xmlns:a16="http://schemas.microsoft.com/office/drawing/2014/main" id="{B1C401C1-DFE4-4E2D-A7EE-69F893BE037A}"/>
                </a:ext>
              </a:extLst>
            </p:cNvPr>
            <p:cNvGrpSpPr>
              <a:grpSpLocks/>
            </p:cNvGrpSpPr>
            <p:nvPr/>
          </p:nvGrpSpPr>
          <p:grpSpPr bwMode="auto">
            <a:xfrm rot="20667446">
              <a:off x="1613216" y="4543272"/>
              <a:ext cx="611027" cy="483137"/>
              <a:chOff x="2231" y="1596"/>
              <a:chExt cx="1324" cy="1163"/>
            </a:xfrm>
            <a:effectLst/>
          </p:grpSpPr>
          <p:sp>
            <p:nvSpPr>
              <p:cNvPr id="29" name="Freeform 77">
                <a:extLst>
                  <a:ext uri="{FF2B5EF4-FFF2-40B4-BE49-F238E27FC236}">
                    <a16:creationId xmlns:a16="http://schemas.microsoft.com/office/drawing/2014/main" id="{23EFCA48-56E4-4B74-81DC-A215A69816B7}"/>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78">
                <a:extLst>
                  <a:ext uri="{FF2B5EF4-FFF2-40B4-BE49-F238E27FC236}">
                    <a16:creationId xmlns:a16="http://schemas.microsoft.com/office/drawing/2014/main" id="{8EE07AA4-5901-4AF4-96AF-7E2623FA2A73}"/>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9">
                <a:extLst>
                  <a:ext uri="{FF2B5EF4-FFF2-40B4-BE49-F238E27FC236}">
                    <a16:creationId xmlns:a16="http://schemas.microsoft.com/office/drawing/2014/main" id="{41B808C4-1B59-4940-B3A2-1F75D355A4A9}"/>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0">
                <a:extLst>
                  <a:ext uri="{FF2B5EF4-FFF2-40B4-BE49-F238E27FC236}">
                    <a16:creationId xmlns:a16="http://schemas.microsoft.com/office/drawing/2014/main" id="{40CEDB69-C9CE-4314-826B-CFAE4E47C552}"/>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1">
                <a:extLst>
                  <a:ext uri="{FF2B5EF4-FFF2-40B4-BE49-F238E27FC236}">
                    <a16:creationId xmlns:a16="http://schemas.microsoft.com/office/drawing/2014/main" id="{5D5C0912-8879-4F82-9EBC-6B5D785F4B0B}"/>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2">
                <a:extLst>
                  <a:ext uri="{FF2B5EF4-FFF2-40B4-BE49-F238E27FC236}">
                    <a16:creationId xmlns:a16="http://schemas.microsoft.com/office/drawing/2014/main" id="{32820E05-D463-4373-ADB4-52764FCE1FF2}"/>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3">
                <a:extLst>
                  <a:ext uri="{FF2B5EF4-FFF2-40B4-BE49-F238E27FC236}">
                    <a16:creationId xmlns:a16="http://schemas.microsoft.com/office/drawing/2014/main" id="{8DC9BF07-1B97-4840-B553-C5F077B02C90}"/>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4">
                <a:extLst>
                  <a:ext uri="{FF2B5EF4-FFF2-40B4-BE49-F238E27FC236}">
                    <a16:creationId xmlns:a16="http://schemas.microsoft.com/office/drawing/2014/main" id="{AED49734-1C86-4E4A-AA49-BE89C476BFCB}"/>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5">
                <a:extLst>
                  <a:ext uri="{FF2B5EF4-FFF2-40B4-BE49-F238E27FC236}">
                    <a16:creationId xmlns:a16="http://schemas.microsoft.com/office/drawing/2014/main" id="{93901375-8D0D-4FD6-8112-C7D6CF68BEE9}"/>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6">
                <a:extLst>
                  <a:ext uri="{FF2B5EF4-FFF2-40B4-BE49-F238E27FC236}">
                    <a16:creationId xmlns:a16="http://schemas.microsoft.com/office/drawing/2014/main" id="{8D862527-D986-4A8F-B0DE-698397D94E51}"/>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7">
                <a:extLst>
                  <a:ext uri="{FF2B5EF4-FFF2-40B4-BE49-F238E27FC236}">
                    <a16:creationId xmlns:a16="http://schemas.microsoft.com/office/drawing/2014/main" id="{C46CFDCC-9634-4B51-B61C-42DA42E020E8}"/>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04">
              <a:extLst>
                <a:ext uri="{FF2B5EF4-FFF2-40B4-BE49-F238E27FC236}">
                  <a16:creationId xmlns:a16="http://schemas.microsoft.com/office/drawing/2014/main" id="{81CF06CE-FF59-4C96-B36C-9A2BCE6CC29A}"/>
                </a:ext>
              </a:extLst>
            </p:cNvPr>
            <p:cNvGrpSpPr>
              <a:grpSpLocks/>
            </p:cNvGrpSpPr>
            <p:nvPr/>
          </p:nvGrpSpPr>
          <p:grpSpPr bwMode="auto">
            <a:xfrm rot="20083902">
              <a:off x="1487680" y="3776796"/>
              <a:ext cx="915848" cy="600362"/>
              <a:chOff x="3658" y="852"/>
              <a:chExt cx="1986" cy="1447"/>
            </a:xfrm>
            <a:effectLst/>
          </p:grpSpPr>
          <p:sp>
            <p:nvSpPr>
              <p:cNvPr id="10" name="Freeform 224">
                <a:extLst>
                  <a:ext uri="{FF2B5EF4-FFF2-40B4-BE49-F238E27FC236}">
                    <a16:creationId xmlns:a16="http://schemas.microsoft.com/office/drawing/2014/main" id="{D88E9F13-9048-42C0-A733-8C5D10DF683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5">
                <a:extLst>
                  <a:ext uri="{FF2B5EF4-FFF2-40B4-BE49-F238E27FC236}">
                    <a16:creationId xmlns:a16="http://schemas.microsoft.com/office/drawing/2014/main" id="{45020260-9151-4807-B323-1FFFA7DEC04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6">
                <a:extLst>
                  <a:ext uri="{FF2B5EF4-FFF2-40B4-BE49-F238E27FC236}">
                    <a16:creationId xmlns:a16="http://schemas.microsoft.com/office/drawing/2014/main" id="{7B988CA9-FDA5-4C62-906A-D1D2804944C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7">
                <a:extLst>
                  <a:ext uri="{FF2B5EF4-FFF2-40B4-BE49-F238E27FC236}">
                    <a16:creationId xmlns:a16="http://schemas.microsoft.com/office/drawing/2014/main" id="{F98ECFA1-5D25-427E-9BE8-1CF74268462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8">
                <a:extLst>
                  <a:ext uri="{FF2B5EF4-FFF2-40B4-BE49-F238E27FC236}">
                    <a16:creationId xmlns:a16="http://schemas.microsoft.com/office/drawing/2014/main" id="{5863D88F-FB24-42C1-8A8F-2E47F84984D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9">
                <a:extLst>
                  <a:ext uri="{FF2B5EF4-FFF2-40B4-BE49-F238E27FC236}">
                    <a16:creationId xmlns:a16="http://schemas.microsoft.com/office/drawing/2014/main" id="{5FBBA913-83FA-48B9-9948-014B479E23C6}"/>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0">
                <a:extLst>
                  <a:ext uri="{FF2B5EF4-FFF2-40B4-BE49-F238E27FC236}">
                    <a16:creationId xmlns:a16="http://schemas.microsoft.com/office/drawing/2014/main" id="{45CEC1DD-AF61-42FC-B3A5-F2D2A7604E5F}"/>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1">
                <a:extLst>
                  <a:ext uri="{FF2B5EF4-FFF2-40B4-BE49-F238E27FC236}">
                    <a16:creationId xmlns:a16="http://schemas.microsoft.com/office/drawing/2014/main" id="{D9138D35-467B-4238-B495-53C3487BA35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2">
                <a:extLst>
                  <a:ext uri="{FF2B5EF4-FFF2-40B4-BE49-F238E27FC236}">
                    <a16:creationId xmlns:a16="http://schemas.microsoft.com/office/drawing/2014/main" id="{43DA9205-CA75-4D1E-8FBA-9472C62633B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3">
                <a:extLst>
                  <a:ext uri="{FF2B5EF4-FFF2-40B4-BE49-F238E27FC236}">
                    <a16:creationId xmlns:a16="http://schemas.microsoft.com/office/drawing/2014/main" id="{59DF9791-3423-4CC1-AC01-7157BDE0C35C}"/>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4">
                <a:extLst>
                  <a:ext uri="{FF2B5EF4-FFF2-40B4-BE49-F238E27FC236}">
                    <a16:creationId xmlns:a16="http://schemas.microsoft.com/office/drawing/2014/main" id="{D0F4CCCC-54CC-449C-B503-7EEF5B428CC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5">
                <a:extLst>
                  <a:ext uri="{FF2B5EF4-FFF2-40B4-BE49-F238E27FC236}">
                    <a16:creationId xmlns:a16="http://schemas.microsoft.com/office/drawing/2014/main" id="{DEB20729-D142-43F0-AC90-A64BB912D02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6">
                <a:extLst>
                  <a:ext uri="{FF2B5EF4-FFF2-40B4-BE49-F238E27FC236}">
                    <a16:creationId xmlns:a16="http://schemas.microsoft.com/office/drawing/2014/main" id="{C177A0E9-3330-44DA-8F6F-11ED023A893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7">
                <a:extLst>
                  <a:ext uri="{FF2B5EF4-FFF2-40B4-BE49-F238E27FC236}">
                    <a16:creationId xmlns:a16="http://schemas.microsoft.com/office/drawing/2014/main" id="{CCF1DFB3-1E18-49CC-8B3B-F61D16335E72}"/>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8">
                <a:extLst>
                  <a:ext uri="{FF2B5EF4-FFF2-40B4-BE49-F238E27FC236}">
                    <a16:creationId xmlns:a16="http://schemas.microsoft.com/office/drawing/2014/main" id="{91952F7E-49C5-4CA0-A822-A5DB4D52840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9">
                <a:extLst>
                  <a:ext uri="{FF2B5EF4-FFF2-40B4-BE49-F238E27FC236}">
                    <a16:creationId xmlns:a16="http://schemas.microsoft.com/office/drawing/2014/main" id="{521C33E0-BCB1-41AE-BFE8-B56FEB3142E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0">
                <a:extLst>
                  <a:ext uri="{FF2B5EF4-FFF2-40B4-BE49-F238E27FC236}">
                    <a16:creationId xmlns:a16="http://schemas.microsoft.com/office/drawing/2014/main" id="{C21A264E-D92D-483C-B8EA-E442B4303A9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1">
                <a:extLst>
                  <a:ext uri="{FF2B5EF4-FFF2-40B4-BE49-F238E27FC236}">
                    <a16:creationId xmlns:a16="http://schemas.microsoft.com/office/drawing/2014/main" id="{E1B4F525-CC77-434B-81D9-EB8B9BAD764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2">
                <a:extLst>
                  <a:ext uri="{FF2B5EF4-FFF2-40B4-BE49-F238E27FC236}">
                    <a16:creationId xmlns:a16="http://schemas.microsoft.com/office/drawing/2014/main" id="{2E1560FF-289F-4531-B412-01B328EF5A17}"/>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513997" y="1974639"/>
            <a:ext cx="2213825" cy="2922443"/>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000" dirty="0">
                <a:solidFill>
                  <a:schemeClr val="accent5">
                    <a:lumMod val="60000"/>
                    <a:lumOff val="40000"/>
                  </a:schemeClr>
                </a:solidFill>
                <a:effectLst>
                  <a:outerShdw blurRad="38100" dist="38100" dir="2700000" algn="tl">
                    <a:srgbClr val="000000">
                      <a:alpha val="43137"/>
                    </a:srgbClr>
                  </a:outerShdw>
                </a:effectLst>
              </a:rPr>
              <a:t>Facilitate Information Sharing via kshcc.com  website, 800MHz radios, calling trees, EM Resource and more. </a:t>
            </a:r>
          </a:p>
        </p:txBody>
      </p:sp>
    </p:spTree>
    <p:extLst>
      <p:ext uri="{BB962C8B-B14F-4D97-AF65-F5344CB8AC3E}">
        <p14:creationId xmlns:p14="http://schemas.microsoft.com/office/powerpoint/2010/main" val="3719439234"/>
      </p:ext>
    </p:extLst>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8" name="Rectangle 107">
            <a:extLst>
              <a:ext uri="{FF2B5EF4-FFF2-40B4-BE49-F238E27FC236}">
                <a16:creationId xmlns:a16="http://schemas.microsoft.com/office/drawing/2014/main" id="{B558F58E-93BA-44A3-BCDA-585AFF2E4F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8580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Title 1"/>
          <p:cNvSpPr txBox="1">
            <a:spLocks noGrp="1"/>
          </p:cNvSpPr>
          <p:nvPr>
            <p:ph type="title"/>
          </p:nvPr>
        </p:nvSpPr>
        <p:spPr>
          <a:xfrm>
            <a:off x="368617" y="2003258"/>
            <a:ext cx="2957514" cy="1820340"/>
          </a:xfrm>
          <a:prstGeom prst="rect">
            <a:avLst/>
          </a:prstGeom>
        </p:spPr>
        <p:txBody>
          <a:bodyPr vert="horz" lIns="91440" tIns="45720" rIns="91440" bIns="45720" rtlCol="0" anchor="t">
            <a:normAutofit/>
          </a:bodyPr>
          <a:lstStyle/>
          <a:p>
            <a:pPr defTabSz="914400"/>
            <a:r>
              <a:rPr lang="en-US" sz="6000" dirty="0"/>
              <a:t>A look back…</a:t>
            </a:r>
          </a:p>
        </p:txBody>
      </p:sp>
      <p:cxnSp>
        <p:nvCxnSpPr>
          <p:cNvPr id="110" name="Straight Arrow Connector 109">
            <a:extLst>
              <a:ext uri="{FF2B5EF4-FFF2-40B4-BE49-F238E27FC236}">
                <a16:creationId xmlns:a16="http://schemas.microsoft.com/office/drawing/2014/main" id="{BCD0BBC1-A7D4-445D-98AC-95A6A45D8EB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68617" y="1737360"/>
            <a:ext cx="2314575" cy="0"/>
          </a:xfrm>
          <a:prstGeom prst="straightConnector1">
            <a:avLst/>
          </a:prstGeom>
          <a:ln w="19050" cap="sq">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295" name="Picture 2" descr="Picture 2"/>
          <p:cNvPicPr>
            <a:picLocks noChangeAspect="1"/>
          </p:cNvPicPr>
          <p:nvPr/>
        </p:nvPicPr>
        <p:blipFill rotWithShape="1">
          <a:blip r:embed="rId3"/>
          <a:srcRect l="17248" r="31595"/>
          <a:stretch/>
        </p:blipFill>
        <p:spPr>
          <a:xfrm>
            <a:off x="3326132" y="10"/>
            <a:ext cx="3531868" cy="5143490"/>
          </a:xfrm>
          <a:custGeom>
            <a:avLst/>
            <a:gdLst/>
            <a:ahLst/>
            <a:cxnLst/>
            <a:rect l="l" t="t" r="r" b="b"/>
            <a:pathLst>
              <a:path w="6278877" h="6858000">
                <a:moveTo>
                  <a:pt x="45571" y="0"/>
                </a:moveTo>
                <a:lnTo>
                  <a:pt x="6278877" y="0"/>
                </a:lnTo>
                <a:lnTo>
                  <a:pt x="6278877" y="6858000"/>
                </a:lnTo>
                <a:lnTo>
                  <a:pt x="3292307" y="6858000"/>
                </a:lnTo>
                <a:lnTo>
                  <a:pt x="3181525" y="6786980"/>
                </a:lnTo>
                <a:cubicBezTo>
                  <a:pt x="1262020" y="5490189"/>
                  <a:pt x="0" y="3294101"/>
                  <a:pt x="0" y="803252"/>
                </a:cubicBezTo>
                <a:cubicBezTo>
                  <a:pt x="0" y="554167"/>
                  <a:pt x="12619" y="308030"/>
                  <a:pt x="37255" y="65445"/>
                </a:cubicBezTo>
                <a:close/>
              </a:path>
            </a:pathLst>
          </a:custGeom>
        </p:spPr>
      </p:pic>
    </p:spTree>
  </p:cSld>
  <p:clrMapOvr>
    <a:masterClrMapping/>
  </p:clrMapOvr>
  <p:transition spd="slow">
    <p:push dir="u"/>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513998" y="2466975"/>
            <a:ext cx="2213825" cy="1403773"/>
          </a:xfrm>
          <a:prstGeom prst="rect">
            <a:avLst/>
          </a:prstGeom>
        </p:spPr>
        <p:txBody>
          <a:bodyPr>
            <a:normAutofit fontScale="85000" lnSpcReduction="2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400" dirty="0">
                <a:solidFill>
                  <a:schemeClr val="accent5">
                    <a:lumMod val="60000"/>
                    <a:lumOff val="40000"/>
                  </a:schemeClr>
                </a:solidFill>
                <a:effectLst>
                  <a:outerShdw blurRad="38100" dist="38100" dir="2700000" algn="tl">
                    <a:srgbClr val="000000">
                      <a:alpha val="43137"/>
                    </a:srgbClr>
                  </a:outerShdw>
                </a:effectLst>
              </a:rPr>
              <a:t>Facilitate  coordination of incident response actions among member organizations.</a:t>
            </a:r>
          </a:p>
          <a:p>
            <a:pPr marL="0" indent="0">
              <a:buNone/>
            </a:pPr>
            <a:endParaRPr lang="en-US" sz="2000" dirty="0">
              <a:solidFill>
                <a:schemeClr val="accent5">
                  <a:lumMod val="60000"/>
                  <a:lumOff val="40000"/>
                </a:schemeClr>
              </a:solidFill>
            </a:endParaRPr>
          </a:p>
        </p:txBody>
      </p:sp>
      <p:pic>
        <p:nvPicPr>
          <p:cNvPr id="7" name="Picture 6">
            <a:extLst>
              <a:ext uri="{FF2B5EF4-FFF2-40B4-BE49-F238E27FC236}">
                <a16:creationId xmlns:a16="http://schemas.microsoft.com/office/drawing/2014/main" id="{039AC220-A7B5-4577-BCDF-A0E01AC8F5F7}"/>
              </a:ext>
            </a:extLst>
          </p:cNvPr>
          <p:cNvPicPr>
            <a:picLocks noChangeAspect="1"/>
          </p:cNvPicPr>
          <p:nvPr/>
        </p:nvPicPr>
        <p:blipFill>
          <a:blip r:embed="rId3"/>
          <a:stretch>
            <a:fillRect/>
          </a:stretch>
        </p:blipFill>
        <p:spPr>
          <a:xfrm>
            <a:off x="2256267" y="507843"/>
            <a:ext cx="4300334" cy="3683953"/>
          </a:xfrm>
          <a:prstGeom prst="rect">
            <a:avLst/>
          </a:prstGeom>
        </p:spPr>
      </p:pic>
      <p:grpSp>
        <p:nvGrpSpPr>
          <p:cNvPr id="5" name="Group 4">
            <a:extLst>
              <a:ext uri="{FF2B5EF4-FFF2-40B4-BE49-F238E27FC236}">
                <a16:creationId xmlns:a16="http://schemas.microsoft.com/office/drawing/2014/main" id="{B9796837-4079-4521-994A-313C95677BB5}"/>
              </a:ext>
            </a:extLst>
          </p:cNvPr>
          <p:cNvGrpSpPr/>
          <p:nvPr/>
        </p:nvGrpSpPr>
        <p:grpSpPr>
          <a:xfrm>
            <a:off x="5228563" y="3921109"/>
            <a:ext cx="1502457" cy="1054033"/>
            <a:chOff x="631778" y="3776796"/>
            <a:chExt cx="1771750" cy="1249613"/>
          </a:xfrm>
        </p:grpSpPr>
        <p:grpSp>
          <p:nvGrpSpPr>
            <p:cNvPr id="6" name="Group 204">
              <a:extLst>
                <a:ext uri="{FF2B5EF4-FFF2-40B4-BE49-F238E27FC236}">
                  <a16:creationId xmlns:a16="http://schemas.microsoft.com/office/drawing/2014/main" id="{23A84F0D-A0C5-4144-BAAB-371AA7068D72}"/>
                </a:ext>
              </a:extLst>
            </p:cNvPr>
            <p:cNvGrpSpPr>
              <a:grpSpLocks/>
            </p:cNvGrpSpPr>
            <p:nvPr/>
          </p:nvGrpSpPr>
          <p:grpSpPr bwMode="auto">
            <a:xfrm rot="710296">
              <a:off x="631778" y="4279486"/>
              <a:ext cx="915848" cy="600362"/>
              <a:chOff x="3658" y="852"/>
              <a:chExt cx="1986" cy="1447"/>
            </a:xfrm>
            <a:effectLst/>
          </p:grpSpPr>
          <p:sp>
            <p:nvSpPr>
              <p:cNvPr id="40" name="Freeform 57">
                <a:extLst>
                  <a:ext uri="{FF2B5EF4-FFF2-40B4-BE49-F238E27FC236}">
                    <a16:creationId xmlns:a16="http://schemas.microsoft.com/office/drawing/2014/main" id="{E5EF0FC9-48CA-4C33-862E-C0CA67F9AEC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58">
                <a:extLst>
                  <a:ext uri="{FF2B5EF4-FFF2-40B4-BE49-F238E27FC236}">
                    <a16:creationId xmlns:a16="http://schemas.microsoft.com/office/drawing/2014/main" id="{07B3277B-2ABC-4934-BD41-E87615848A1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9">
                <a:extLst>
                  <a:ext uri="{FF2B5EF4-FFF2-40B4-BE49-F238E27FC236}">
                    <a16:creationId xmlns:a16="http://schemas.microsoft.com/office/drawing/2014/main" id="{D85AB21F-DF65-4DF8-93E1-A5891F25D655}"/>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0">
                <a:extLst>
                  <a:ext uri="{FF2B5EF4-FFF2-40B4-BE49-F238E27FC236}">
                    <a16:creationId xmlns:a16="http://schemas.microsoft.com/office/drawing/2014/main" id="{DA94E38B-737A-4929-9D51-2B20D27BFBB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1">
                <a:extLst>
                  <a:ext uri="{FF2B5EF4-FFF2-40B4-BE49-F238E27FC236}">
                    <a16:creationId xmlns:a16="http://schemas.microsoft.com/office/drawing/2014/main" id="{54C2BED7-E700-439B-9CF5-6B5E26A34A8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2">
                <a:extLst>
                  <a:ext uri="{FF2B5EF4-FFF2-40B4-BE49-F238E27FC236}">
                    <a16:creationId xmlns:a16="http://schemas.microsoft.com/office/drawing/2014/main" id="{AFB3DCC9-082F-4170-9D69-9C12A95E9426}"/>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3">
                <a:extLst>
                  <a:ext uri="{FF2B5EF4-FFF2-40B4-BE49-F238E27FC236}">
                    <a16:creationId xmlns:a16="http://schemas.microsoft.com/office/drawing/2014/main" id="{BE9B8351-F650-44E9-89ED-61ACB789BB51}"/>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4">
                <a:extLst>
                  <a:ext uri="{FF2B5EF4-FFF2-40B4-BE49-F238E27FC236}">
                    <a16:creationId xmlns:a16="http://schemas.microsoft.com/office/drawing/2014/main" id="{98BC067D-64E6-4CB3-A577-421A7D0BC5C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5">
                <a:extLst>
                  <a:ext uri="{FF2B5EF4-FFF2-40B4-BE49-F238E27FC236}">
                    <a16:creationId xmlns:a16="http://schemas.microsoft.com/office/drawing/2014/main" id="{482B5623-28B6-426A-98B0-30CDF8B53A4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6">
                <a:extLst>
                  <a:ext uri="{FF2B5EF4-FFF2-40B4-BE49-F238E27FC236}">
                    <a16:creationId xmlns:a16="http://schemas.microsoft.com/office/drawing/2014/main" id="{AB62AACC-47D8-4905-95F6-644288315F9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7">
                <a:extLst>
                  <a:ext uri="{FF2B5EF4-FFF2-40B4-BE49-F238E27FC236}">
                    <a16:creationId xmlns:a16="http://schemas.microsoft.com/office/drawing/2014/main" id="{B3AC9373-47C8-4631-B354-A5914EAFC654}"/>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8">
                <a:extLst>
                  <a:ext uri="{FF2B5EF4-FFF2-40B4-BE49-F238E27FC236}">
                    <a16:creationId xmlns:a16="http://schemas.microsoft.com/office/drawing/2014/main" id="{CD3FD9A2-89FD-4EF8-AFE1-78B5F33CE31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9">
                <a:extLst>
                  <a:ext uri="{FF2B5EF4-FFF2-40B4-BE49-F238E27FC236}">
                    <a16:creationId xmlns:a16="http://schemas.microsoft.com/office/drawing/2014/main" id="{12AF7E3E-431A-466F-91E7-B73CBE93A98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0">
                <a:extLst>
                  <a:ext uri="{FF2B5EF4-FFF2-40B4-BE49-F238E27FC236}">
                    <a16:creationId xmlns:a16="http://schemas.microsoft.com/office/drawing/2014/main" id="{F4D511C9-8DD0-426E-B42C-71C51ABAE35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1">
                <a:extLst>
                  <a:ext uri="{FF2B5EF4-FFF2-40B4-BE49-F238E27FC236}">
                    <a16:creationId xmlns:a16="http://schemas.microsoft.com/office/drawing/2014/main" id="{22CF37CF-D322-44BD-A351-E0412D6D86A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2">
                <a:extLst>
                  <a:ext uri="{FF2B5EF4-FFF2-40B4-BE49-F238E27FC236}">
                    <a16:creationId xmlns:a16="http://schemas.microsoft.com/office/drawing/2014/main" id="{39566D7A-AEB4-47EA-9430-461777CC874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3">
                <a:extLst>
                  <a:ext uri="{FF2B5EF4-FFF2-40B4-BE49-F238E27FC236}">
                    <a16:creationId xmlns:a16="http://schemas.microsoft.com/office/drawing/2014/main" id="{2D7E5C20-7547-43E9-ACD3-B95FCD8C98DA}"/>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4">
                <a:extLst>
                  <a:ext uri="{FF2B5EF4-FFF2-40B4-BE49-F238E27FC236}">
                    <a16:creationId xmlns:a16="http://schemas.microsoft.com/office/drawing/2014/main" id="{8D01B4E0-1BA9-450F-8027-D2B97C2A37A0}"/>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5">
                <a:extLst>
                  <a:ext uri="{FF2B5EF4-FFF2-40B4-BE49-F238E27FC236}">
                    <a16:creationId xmlns:a16="http://schemas.microsoft.com/office/drawing/2014/main" id="{5E21090A-0BAF-4BD8-A02A-18D8251DEFD1}"/>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24">
              <a:extLst>
                <a:ext uri="{FF2B5EF4-FFF2-40B4-BE49-F238E27FC236}">
                  <a16:creationId xmlns:a16="http://schemas.microsoft.com/office/drawing/2014/main" id="{71CC5BAA-A712-4685-821D-98C49E178BA2}"/>
                </a:ext>
              </a:extLst>
            </p:cNvPr>
            <p:cNvGrpSpPr>
              <a:grpSpLocks/>
            </p:cNvGrpSpPr>
            <p:nvPr/>
          </p:nvGrpSpPr>
          <p:grpSpPr bwMode="auto">
            <a:xfrm rot="20667446">
              <a:off x="1613216" y="4543272"/>
              <a:ext cx="611027" cy="483137"/>
              <a:chOff x="2231" y="1596"/>
              <a:chExt cx="1324" cy="1163"/>
            </a:xfrm>
            <a:effectLst/>
          </p:grpSpPr>
          <p:sp>
            <p:nvSpPr>
              <p:cNvPr id="29" name="Freeform 77">
                <a:extLst>
                  <a:ext uri="{FF2B5EF4-FFF2-40B4-BE49-F238E27FC236}">
                    <a16:creationId xmlns:a16="http://schemas.microsoft.com/office/drawing/2014/main" id="{D101D277-80A0-49D6-B4D3-1BB63C464DE9}"/>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78">
                <a:extLst>
                  <a:ext uri="{FF2B5EF4-FFF2-40B4-BE49-F238E27FC236}">
                    <a16:creationId xmlns:a16="http://schemas.microsoft.com/office/drawing/2014/main" id="{8D6653D5-A5F7-434B-9AF6-C1C27D6E0953}"/>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9">
                <a:extLst>
                  <a:ext uri="{FF2B5EF4-FFF2-40B4-BE49-F238E27FC236}">
                    <a16:creationId xmlns:a16="http://schemas.microsoft.com/office/drawing/2014/main" id="{765DB342-33B0-4CFF-BFAE-CDD0E3E78524}"/>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0">
                <a:extLst>
                  <a:ext uri="{FF2B5EF4-FFF2-40B4-BE49-F238E27FC236}">
                    <a16:creationId xmlns:a16="http://schemas.microsoft.com/office/drawing/2014/main" id="{12A626A2-E380-42A6-B441-E2446E8F57C0}"/>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1">
                <a:extLst>
                  <a:ext uri="{FF2B5EF4-FFF2-40B4-BE49-F238E27FC236}">
                    <a16:creationId xmlns:a16="http://schemas.microsoft.com/office/drawing/2014/main" id="{ADD450CC-5400-4C53-82FA-A07B4DBC5F40}"/>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2">
                <a:extLst>
                  <a:ext uri="{FF2B5EF4-FFF2-40B4-BE49-F238E27FC236}">
                    <a16:creationId xmlns:a16="http://schemas.microsoft.com/office/drawing/2014/main" id="{CCA42D70-BD1E-480D-B394-FBC0E9770F18}"/>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3">
                <a:extLst>
                  <a:ext uri="{FF2B5EF4-FFF2-40B4-BE49-F238E27FC236}">
                    <a16:creationId xmlns:a16="http://schemas.microsoft.com/office/drawing/2014/main" id="{FFFD63C6-B173-45ED-B597-C724F1EC3FE6}"/>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4">
                <a:extLst>
                  <a:ext uri="{FF2B5EF4-FFF2-40B4-BE49-F238E27FC236}">
                    <a16:creationId xmlns:a16="http://schemas.microsoft.com/office/drawing/2014/main" id="{420BCEFE-158B-4C9A-9AC1-1B77D8157D3D}"/>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5">
                <a:extLst>
                  <a:ext uri="{FF2B5EF4-FFF2-40B4-BE49-F238E27FC236}">
                    <a16:creationId xmlns:a16="http://schemas.microsoft.com/office/drawing/2014/main" id="{F456610A-87DA-49DB-94D1-EDDA08CCDF79}"/>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6">
                <a:extLst>
                  <a:ext uri="{FF2B5EF4-FFF2-40B4-BE49-F238E27FC236}">
                    <a16:creationId xmlns:a16="http://schemas.microsoft.com/office/drawing/2014/main" id="{DCE7D4A0-52C7-414D-ADE5-D0363F84B9E6}"/>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7">
                <a:extLst>
                  <a:ext uri="{FF2B5EF4-FFF2-40B4-BE49-F238E27FC236}">
                    <a16:creationId xmlns:a16="http://schemas.microsoft.com/office/drawing/2014/main" id="{A1FDA860-0534-46D6-B9C7-868320F6318D}"/>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04">
              <a:extLst>
                <a:ext uri="{FF2B5EF4-FFF2-40B4-BE49-F238E27FC236}">
                  <a16:creationId xmlns:a16="http://schemas.microsoft.com/office/drawing/2014/main" id="{DEEBD72B-7D98-4326-A2AB-3CB608C93D24}"/>
                </a:ext>
              </a:extLst>
            </p:cNvPr>
            <p:cNvGrpSpPr>
              <a:grpSpLocks/>
            </p:cNvGrpSpPr>
            <p:nvPr/>
          </p:nvGrpSpPr>
          <p:grpSpPr bwMode="auto">
            <a:xfrm rot="20083902">
              <a:off x="1487680" y="3776796"/>
              <a:ext cx="915848" cy="600362"/>
              <a:chOff x="3658" y="852"/>
              <a:chExt cx="1986" cy="1447"/>
            </a:xfrm>
            <a:effectLst/>
          </p:grpSpPr>
          <p:sp>
            <p:nvSpPr>
              <p:cNvPr id="10" name="Freeform 224">
                <a:extLst>
                  <a:ext uri="{FF2B5EF4-FFF2-40B4-BE49-F238E27FC236}">
                    <a16:creationId xmlns:a16="http://schemas.microsoft.com/office/drawing/2014/main" id="{1D36394D-27BE-4CA2-94C6-672CFE23283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5">
                <a:extLst>
                  <a:ext uri="{FF2B5EF4-FFF2-40B4-BE49-F238E27FC236}">
                    <a16:creationId xmlns:a16="http://schemas.microsoft.com/office/drawing/2014/main" id="{D4AC8572-1025-4B64-A14C-5F069F76E38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6">
                <a:extLst>
                  <a:ext uri="{FF2B5EF4-FFF2-40B4-BE49-F238E27FC236}">
                    <a16:creationId xmlns:a16="http://schemas.microsoft.com/office/drawing/2014/main" id="{80E06B00-28E4-4704-AF4C-2AD5E22C0324}"/>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7">
                <a:extLst>
                  <a:ext uri="{FF2B5EF4-FFF2-40B4-BE49-F238E27FC236}">
                    <a16:creationId xmlns:a16="http://schemas.microsoft.com/office/drawing/2014/main" id="{B01CA545-1787-4FFF-8128-843EF936DAC7}"/>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8">
                <a:extLst>
                  <a:ext uri="{FF2B5EF4-FFF2-40B4-BE49-F238E27FC236}">
                    <a16:creationId xmlns:a16="http://schemas.microsoft.com/office/drawing/2014/main" id="{2FA143C5-B453-49CC-8442-817544AC4FE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9">
                <a:extLst>
                  <a:ext uri="{FF2B5EF4-FFF2-40B4-BE49-F238E27FC236}">
                    <a16:creationId xmlns:a16="http://schemas.microsoft.com/office/drawing/2014/main" id="{23FE836E-69B7-47EB-8925-7FC4EA52D42B}"/>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0">
                <a:extLst>
                  <a:ext uri="{FF2B5EF4-FFF2-40B4-BE49-F238E27FC236}">
                    <a16:creationId xmlns:a16="http://schemas.microsoft.com/office/drawing/2014/main" id="{A1825A78-A5D0-4D0B-96A0-14E5F8BC00E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1">
                <a:extLst>
                  <a:ext uri="{FF2B5EF4-FFF2-40B4-BE49-F238E27FC236}">
                    <a16:creationId xmlns:a16="http://schemas.microsoft.com/office/drawing/2014/main" id="{B838CC0D-E98B-4AC9-ABB0-36395FA2B814}"/>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2">
                <a:extLst>
                  <a:ext uri="{FF2B5EF4-FFF2-40B4-BE49-F238E27FC236}">
                    <a16:creationId xmlns:a16="http://schemas.microsoft.com/office/drawing/2014/main" id="{B7B7859A-7F3C-4276-AAC9-D78C000195C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3">
                <a:extLst>
                  <a:ext uri="{FF2B5EF4-FFF2-40B4-BE49-F238E27FC236}">
                    <a16:creationId xmlns:a16="http://schemas.microsoft.com/office/drawing/2014/main" id="{4EB99DEF-0AF3-46F7-BFF2-EF4F1A385C2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4">
                <a:extLst>
                  <a:ext uri="{FF2B5EF4-FFF2-40B4-BE49-F238E27FC236}">
                    <a16:creationId xmlns:a16="http://schemas.microsoft.com/office/drawing/2014/main" id="{8BCEFD1D-E883-4CC5-8495-A520133BE1D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5">
                <a:extLst>
                  <a:ext uri="{FF2B5EF4-FFF2-40B4-BE49-F238E27FC236}">
                    <a16:creationId xmlns:a16="http://schemas.microsoft.com/office/drawing/2014/main" id="{41D44341-5D9D-4315-8176-E8A7D48D03F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6">
                <a:extLst>
                  <a:ext uri="{FF2B5EF4-FFF2-40B4-BE49-F238E27FC236}">
                    <a16:creationId xmlns:a16="http://schemas.microsoft.com/office/drawing/2014/main" id="{DDCCD2A6-F0AC-4485-9EA1-906CE0EB338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7">
                <a:extLst>
                  <a:ext uri="{FF2B5EF4-FFF2-40B4-BE49-F238E27FC236}">
                    <a16:creationId xmlns:a16="http://schemas.microsoft.com/office/drawing/2014/main" id="{1A438C1A-501C-4765-BFD5-C19EABFF6A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8">
                <a:extLst>
                  <a:ext uri="{FF2B5EF4-FFF2-40B4-BE49-F238E27FC236}">
                    <a16:creationId xmlns:a16="http://schemas.microsoft.com/office/drawing/2014/main" id="{827E63FD-F8EF-4166-A247-5304085AF13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9">
                <a:extLst>
                  <a:ext uri="{FF2B5EF4-FFF2-40B4-BE49-F238E27FC236}">
                    <a16:creationId xmlns:a16="http://schemas.microsoft.com/office/drawing/2014/main" id="{644FFC6F-351A-4D82-9D82-D6BBD0A037C1}"/>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0">
                <a:extLst>
                  <a:ext uri="{FF2B5EF4-FFF2-40B4-BE49-F238E27FC236}">
                    <a16:creationId xmlns:a16="http://schemas.microsoft.com/office/drawing/2014/main" id="{2F6AD7C4-B075-4539-B89E-EE298D4DE3D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1">
                <a:extLst>
                  <a:ext uri="{FF2B5EF4-FFF2-40B4-BE49-F238E27FC236}">
                    <a16:creationId xmlns:a16="http://schemas.microsoft.com/office/drawing/2014/main" id="{3F8261B7-CD99-47F1-ACF1-AFC957A24632}"/>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2">
                <a:extLst>
                  <a:ext uri="{FF2B5EF4-FFF2-40B4-BE49-F238E27FC236}">
                    <a16:creationId xmlns:a16="http://schemas.microsoft.com/office/drawing/2014/main" id="{84EAF8F6-AE0B-42D4-A4A3-25AD6BDBAF9F}"/>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3400781825"/>
      </p:ext>
    </p:extLst>
  </p:cSld>
  <p:clrMapOvr>
    <a:masterClrMapping/>
  </p:clrMapOvr>
  <p:transition spd="slow">
    <p:push dir="u"/>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275238" y="2566458"/>
            <a:ext cx="2213825" cy="1403773"/>
          </a:xfrm>
          <a:prstGeom prst="rect">
            <a:avLst/>
          </a:prstGeom>
        </p:spPr>
        <p:txBody>
          <a:bodyPr>
            <a:normAutofit fontScale="85000" lnSpcReduction="2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400" dirty="0">
                <a:solidFill>
                  <a:schemeClr val="accent5">
                    <a:lumMod val="60000"/>
                    <a:lumOff val="40000"/>
                  </a:schemeClr>
                </a:solidFill>
                <a:effectLst>
                  <a:outerShdw blurRad="38100" dist="38100" dir="2700000" algn="tl">
                    <a:srgbClr val="000000">
                      <a:alpha val="43137"/>
                    </a:srgbClr>
                  </a:outerShdw>
                </a:effectLst>
              </a:rPr>
              <a:t>Promote efficient interface of member organizations with jurisdictional authorities</a:t>
            </a:r>
          </a:p>
          <a:p>
            <a:pPr marL="0" indent="0">
              <a:buNone/>
            </a:pPr>
            <a:endParaRPr lang="en-US" sz="2000" dirty="0">
              <a:solidFill>
                <a:schemeClr val="accent5">
                  <a:lumMod val="60000"/>
                  <a:lumOff val="40000"/>
                </a:schemeClr>
              </a:solidFill>
            </a:endParaRPr>
          </a:p>
        </p:txBody>
      </p:sp>
      <p:pic>
        <p:nvPicPr>
          <p:cNvPr id="9" name="Picture 8" descr="A picture containing white, man, sitting, front&#10;&#10;Description automatically generated">
            <a:extLst>
              <a:ext uri="{FF2B5EF4-FFF2-40B4-BE49-F238E27FC236}">
                <a16:creationId xmlns:a16="http://schemas.microsoft.com/office/drawing/2014/main" id="{1F0F1BA5-E984-4E85-B3DA-5E94F0CA5DC3}"/>
              </a:ext>
            </a:extLst>
          </p:cNvPr>
          <p:cNvPicPr>
            <a:picLocks noChangeAspect="1"/>
          </p:cNvPicPr>
          <p:nvPr/>
        </p:nvPicPr>
        <p:blipFill>
          <a:blip r:embed="rId3"/>
          <a:stretch>
            <a:fillRect/>
          </a:stretch>
        </p:blipFill>
        <p:spPr>
          <a:xfrm>
            <a:off x="2153892" y="1173269"/>
            <a:ext cx="4630195" cy="3217985"/>
          </a:xfrm>
          <a:prstGeom prst="rect">
            <a:avLst/>
          </a:prstGeom>
        </p:spPr>
      </p:pic>
      <p:grpSp>
        <p:nvGrpSpPr>
          <p:cNvPr id="5" name="Group 4">
            <a:extLst>
              <a:ext uri="{FF2B5EF4-FFF2-40B4-BE49-F238E27FC236}">
                <a16:creationId xmlns:a16="http://schemas.microsoft.com/office/drawing/2014/main" id="{9F5FBFD8-095F-42F9-98E1-3A831A9F9913}"/>
              </a:ext>
            </a:extLst>
          </p:cNvPr>
          <p:cNvGrpSpPr/>
          <p:nvPr/>
        </p:nvGrpSpPr>
        <p:grpSpPr>
          <a:xfrm>
            <a:off x="5441219" y="4149878"/>
            <a:ext cx="1342868" cy="876643"/>
            <a:chOff x="631778" y="3776796"/>
            <a:chExt cx="1771750" cy="1249613"/>
          </a:xfrm>
        </p:grpSpPr>
        <p:grpSp>
          <p:nvGrpSpPr>
            <p:cNvPr id="6" name="Group 204">
              <a:extLst>
                <a:ext uri="{FF2B5EF4-FFF2-40B4-BE49-F238E27FC236}">
                  <a16:creationId xmlns:a16="http://schemas.microsoft.com/office/drawing/2014/main" id="{6CCCB413-DDB2-43AB-845B-FF3450DE5FA9}"/>
                </a:ext>
              </a:extLst>
            </p:cNvPr>
            <p:cNvGrpSpPr>
              <a:grpSpLocks/>
            </p:cNvGrpSpPr>
            <p:nvPr/>
          </p:nvGrpSpPr>
          <p:grpSpPr bwMode="auto">
            <a:xfrm rot="710296">
              <a:off x="631778" y="4279486"/>
              <a:ext cx="915848" cy="600362"/>
              <a:chOff x="3658" y="852"/>
              <a:chExt cx="1986" cy="1447"/>
            </a:xfrm>
            <a:effectLst/>
          </p:grpSpPr>
          <p:sp>
            <p:nvSpPr>
              <p:cNvPr id="40" name="Freeform 57">
                <a:extLst>
                  <a:ext uri="{FF2B5EF4-FFF2-40B4-BE49-F238E27FC236}">
                    <a16:creationId xmlns:a16="http://schemas.microsoft.com/office/drawing/2014/main" id="{4AB50EAC-0A86-4599-9C8E-495481817632}"/>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58">
                <a:extLst>
                  <a:ext uri="{FF2B5EF4-FFF2-40B4-BE49-F238E27FC236}">
                    <a16:creationId xmlns:a16="http://schemas.microsoft.com/office/drawing/2014/main" id="{91443245-B5B8-4EB0-B3DA-47C368496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9">
                <a:extLst>
                  <a:ext uri="{FF2B5EF4-FFF2-40B4-BE49-F238E27FC236}">
                    <a16:creationId xmlns:a16="http://schemas.microsoft.com/office/drawing/2014/main" id="{4055F17C-E6A7-4DC4-8849-1592DDC4E98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0">
                <a:extLst>
                  <a:ext uri="{FF2B5EF4-FFF2-40B4-BE49-F238E27FC236}">
                    <a16:creationId xmlns:a16="http://schemas.microsoft.com/office/drawing/2014/main" id="{3DC828A0-6EE9-4CBF-8C98-2399A2405BA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1">
                <a:extLst>
                  <a:ext uri="{FF2B5EF4-FFF2-40B4-BE49-F238E27FC236}">
                    <a16:creationId xmlns:a16="http://schemas.microsoft.com/office/drawing/2014/main" id="{B7ADFD42-4FCB-4BDB-8728-21B14214B9E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2">
                <a:extLst>
                  <a:ext uri="{FF2B5EF4-FFF2-40B4-BE49-F238E27FC236}">
                    <a16:creationId xmlns:a16="http://schemas.microsoft.com/office/drawing/2014/main" id="{9ED01539-68B1-4F9F-978F-6BBA167C43C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3">
                <a:extLst>
                  <a:ext uri="{FF2B5EF4-FFF2-40B4-BE49-F238E27FC236}">
                    <a16:creationId xmlns:a16="http://schemas.microsoft.com/office/drawing/2014/main" id="{D3037755-E3EA-4465-9312-C08A7F539F5F}"/>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4">
                <a:extLst>
                  <a:ext uri="{FF2B5EF4-FFF2-40B4-BE49-F238E27FC236}">
                    <a16:creationId xmlns:a16="http://schemas.microsoft.com/office/drawing/2014/main" id="{8A95058A-D5E7-4111-982B-1633E9D67EF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5">
                <a:extLst>
                  <a:ext uri="{FF2B5EF4-FFF2-40B4-BE49-F238E27FC236}">
                    <a16:creationId xmlns:a16="http://schemas.microsoft.com/office/drawing/2014/main" id="{CBBE4981-6FBF-43E6-B390-AA2E4E9CF63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6">
                <a:extLst>
                  <a:ext uri="{FF2B5EF4-FFF2-40B4-BE49-F238E27FC236}">
                    <a16:creationId xmlns:a16="http://schemas.microsoft.com/office/drawing/2014/main" id="{74467AA9-384D-4B66-A12F-62FD3AB195A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7">
                <a:extLst>
                  <a:ext uri="{FF2B5EF4-FFF2-40B4-BE49-F238E27FC236}">
                    <a16:creationId xmlns:a16="http://schemas.microsoft.com/office/drawing/2014/main" id="{8F9E870C-8469-4FE5-B928-C85A3973894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8">
                <a:extLst>
                  <a:ext uri="{FF2B5EF4-FFF2-40B4-BE49-F238E27FC236}">
                    <a16:creationId xmlns:a16="http://schemas.microsoft.com/office/drawing/2014/main" id="{76E585FA-6333-4728-A04E-3AB00F7B336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9">
                <a:extLst>
                  <a:ext uri="{FF2B5EF4-FFF2-40B4-BE49-F238E27FC236}">
                    <a16:creationId xmlns:a16="http://schemas.microsoft.com/office/drawing/2014/main" id="{B613458E-1E77-4A23-81F2-9F16D505E07B}"/>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0">
                <a:extLst>
                  <a:ext uri="{FF2B5EF4-FFF2-40B4-BE49-F238E27FC236}">
                    <a16:creationId xmlns:a16="http://schemas.microsoft.com/office/drawing/2014/main" id="{7422708E-B5EA-44C5-B286-70BDFDCCD24A}"/>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1">
                <a:extLst>
                  <a:ext uri="{FF2B5EF4-FFF2-40B4-BE49-F238E27FC236}">
                    <a16:creationId xmlns:a16="http://schemas.microsoft.com/office/drawing/2014/main" id="{68F5F724-3CD8-4275-ABD9-CABB9FE25F4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2">
                <a:extLst>
                  <a:ext uri="{FF2B5EF4-FFF2-40B4-BE49-F238E27FC236}">
                    <a16:creationId xmlns:a16="http://schemas.microsoft.com/office/drawing/2014/main" id="{F8B72259-513C-4D7D-8E30-33C1D071424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3">
                <a:extLst>
                  <a:ext uri="{FF2B5EF4-FFF2-40B4-BE49-F238E27FC236}">
                    <a16:creationId xmlns:a16="http://schemas.microsoft.com/office/drawing/2014/main" id="{6624FA6A-54DB-4642-A321-2A44339A57E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4">
                <a:extLst>
                  <a:ext uri="{FF2B5EF4-FFF2-40B4-BE49-F238E27FC236}">
                    <a16:creationId xmlns:a16="http://schemas.microsoft.com/office/drawing/2014/main" id="{7FC2E98C-4F14-422B-9039-E1C3BC24C380}"/>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5">
                <a:extLst>
                  <a:ext uri="{FF2B5EF4-FFF2-40B4-BE49-F238E27FC236}">
                    <a16:creationId xmlns:a16="http://schemas.microsoft.com/office/drawing/2014/main" id="{E2FC3CE2-FFEB-49EA-A943-67624F57620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 name="Group 224">
              <a:extLst>
                <a:ext uri="{FF2B5EF4-FFF2-40B4-BE49-F238E27FC236}">
                  <a16:creationId xmlns:a16="http://schemas.microsoft.com/office/drawing/2014/main" id="{F627362F-681C-4E99-84E0-8844E4BA933E}"/>
                </a:ext>
              </a:extLst>
            </p:cNvPr>
            <p:cNvGrpSpPr>
              <a:grpSpLocks/>
            </p:cNvGrpSpPr>
            <p:nvPr/>
          </p:nvGrpSpPr>
          <p:grpSpPr bwMode="auto">
            <a:xfrm rot="20667446">
              <a:off x="1613216" y="4543272"/>
              <a:ext cx="611027" cy="483137"/>
              <a:chOff x="2231" y="1596"/>
              <a:chExt cx="1324" cy="1163"/>
            </a:xfrm>
            <a:effectLst/>
          </p:grpSpPr>
          <p:sp>
            <p:nvSpPr>
              <p:cNvPr id="29" name="Freeform 77">
                <a:extLst>
                  <a:ext uri="{FF2B5EF4-FFF2-40B4-BE49-F238E27FC236}">
                    <a16:creationId xmlns:a16="http://schemas.microsoft.com/office/drawing/2014/main" id="{49092520-78D5-4497-AAD4-D3618FB301E6}"/>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78">
                <a:extLst>
                  <a:ext uri="{FF2B5EF4-FFF2-40B4-BE49-F238E27FC236}">
                    <a16:creationId xmlns:a16="http://schemas.microsoft.com/office/drawing/2014/main" id="{6898C78B-60D4-44F1-8739-86F248A8DB5A}"/>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9">
                <a:extLst>
                  <a:ext uri="{FF2B5EF4-FFF2-40B4-BE49-F238E27FC236}">
                    <a16:creationId xmlns:a16="http://schemas.microsoft.com/office/drawing/2014/main" id="{5CDF13AF-EF1C-4794-8DD9-26F7858717C3}"/>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0">
                <a:extLst>
                  <a:ext uri="{FF2B5EF4-FFF2-40B4-BE49-F238E27FC236}">
                    <a16:creationId xmlns:a16="http://schemas.microsoft.com/office/drawing/2014/main" id="{3F571C39-8A45-4325-9CEF-F139613E3477}"/>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1">
                <a:extLst>
                  <a:ext uri="{FF2B5EF4-FFF2-40B4-BE49-F238E27FC236}">
                    <a16:creationId xmlns:a16="http://schemas.microsoft.com/office/drawing/2014/main" id="{6BA6D2DD-11EC-46AD-9670-5524782C11F5}"/>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2">
                <a:extLst>
                  <a:ext uri="{FF2B5EF4-FFF2-40B4-BE49-F238E27FC236}">
                    <a16:creationId xmlns:a16="http://schemas.microsoft.com/office/drawing/2014/main" id="{131350D4-731F-43EF-A06D-036A6EA14742}"/>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3">
                <a:extLst>
                  <a:ext uri="{FF2B5EF4-FFF2-40B4-BE49-F238E27FC236}">
                    <a16:creationId xmlns:a16="http://schemas.microsoft.com/office/drawing/2014/main" id="{312B9D3D-0643-472B-BA7F-E5A550FE97F0}"/>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4">
                <a:extLst>
                  <a:ext uri="{FF2B5EF4-FFF2-40B4-BE49-F238E27FC236}">
                    <a16:creationId xmlns:a16="http://schemas.microsoft.com/office/drawing/2014/main" id="{8703226D-DF0B-44CD-A5B5-CFBCD3DA5A30}"/>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5">
                <a:extLst>
                  <a:ext uri="{FF2B5EF4-FFF2-40B4-BE49-F238E27FC236}">
                    <a16:creationId xmlns:a16="http://schemas.microsoft.com/office/drawing/2014/main" id="{BDFFD2E5-BE0D-4E35-B61B-843163B11FDE}"/>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6">
                <a:extLst>
                  <a:ext uri="{FF2B5EF4-FFF2-40B4-BE49-F238E27FC236}">
                    <a16:creationId xmlns:a16="http://schemas.microsoft.com/office/drawing/2014/main" id="{8A0D1584-5CAC-4C64-A532-5559E718E2EA}"/>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7">
                <a:extLst>
                  <a:ext uri="{FF2B5EF4-FFF2-40B4-BE49-F238E27FC236}">
                    <a16:creationId xmlns:a16="http://schemas.microsoft.com/office/drawing/2014/main" id="{65964717-CEEF-42A3-B960-7FDB4D163A16}"/>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04">
              <a:extLst>
                <a:ext uri="{FF2B5EF4-FFF2-40B4-BE49-F238E27FC236}">
                  <a16:creationId xmlns:a16="http://schemas.microsoft.com/office/drawing/2014/main" id="{A101483B-3A18-47F5-A269-964E44C6E95B}"/>
                </a:ext>
              </a:extLst>
            </p:cNvPr>
            <p:cNvGrpSpPr>
              <a:grpSpLocks/>
            </p:cNvGrpSpPr>
            <p:nvPr/>
          </p:nvGrpSpPr>
          <p:grpSpPr bwMode="auto">
            <a:xfrm rot="20083902">
              <a:off x="1487680" y="3776796"/>
              <a:ext cx="915848" cy="600362"/>
              <a:chOff x="3658" y="852"/>
              <a:chExt cx="1986" cy="1447"/>
            </a:xfrm>
            <a:effectLst/>
          </p:grpSpPr>
          <p:sp>
            <p:nvSpPr>
              <p:cNvPr id="10" name="Freeform 224">
                <a:extLst>
                  <a:ext uri="{FF2B5EF4-FFF2-40B4-BE49-F238E27FC236}">
                    <a16:creationId xmlns:a16="http://schemas.microsoft.com/office/drawing/2014/main" id="{FB6D9733-309E-453C-A7EE-39CDB831F9A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5">
                <a:extLst>
                  <a:ext uri="{FF2B5EF4-FFF2-40B4-BE49-F238E27FC236}">
                    <a16:creationId xmlns:a16="http://schemas.microsoft.com/office/drawing/2014/main" id="{1C3BEFE2-090D-4C4E-A2FC-E86B21DE91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6">
                <a:extLst>
                  <a:ext uri="{FF2B5EF4-FFF2-40B4-BE49-F238E27FC236}">
                    <a16:creationId xmlns:a16="http://schemas.microsoft.com/office/drawing/2014/main" id="{FC76B6E9-2B0E-4A1D-AEE9-81EAE8F4F7E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7">
                <a:extLst>
                  <a:ext uri="{FF2B5EF4-FFF2-40B4-BE49-F238E27FC236}">
                    <a16:creationId xmlns:a16="http://schemas.microsoft.com/office/drawing/2014/main" id="{7935DFD9-D938-4009-A68E-85C4ABB3B55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8">
                <a:extLst>
                  <a:ext uri="{FF2B5EF4-FFF2-40B4-BE49-F238E27FC236}">
                    <a16:creationId xmlns:a16="http://schemas.microsoft.com/office/drawing/2014/main" id="{2A5A5FAD-BD9F-42C7-9C57-37AC4E37D5A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9">
                <a:extLst>
                  <a:ext uri="{FF2B5EF4-FFF2-40B4-BE49-F238E27FC236}">
                    <a16:creationId xmlns:a16="http://schemas.microsoft.com/office/drawing/2014/main" id="{86993DDD-DFFD-4E7C-B80D-3DD3B0EA456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0">
                <a:extLst>
                  <a:ext uri="{FF2B5EF4-FFF2-40B4-BE49-F238E27FC236}">
                    <a16:creationId xmlns:a16="http://schemas.microsoft.com/office/drawing/2014/main" id="{6F3F9420-0B8F-45BD-8BAE-806C1140A90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1">
                <a:extLst>
                  <a:ext uri="{FF2B5EF4-FFF2-40B4-BE49-F238E27FC236}">
                    <a16:creationId xmlns:a16="http://schemas.microsoft.com/office/drawing/2014/main" id="{8F64BAD1-7FEA-4FF6-95D8-6ACD8FDA570C}"/>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2">
                <a:extLst>
                  <a:ext uri="{FF2B5EF4-FFF2-40B4-BE49-F238E27FC236}">
                    <a16:creationId xmlns:a16="http://schemas.microsoft.com/office/drawing/2014/main" id="{EA371E05-D8E0-44B3-B004-3C73720BB3B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3">
                <a:extLst>
                  <a:ext uri="{FF2B5EF4-FFF2-40B4-BE49-F238E27FC236}">
                    <a16:creationId xmlns:a16="http://schemas.microsoft.com/office/drawing/2014/main" id="{B0E12C33-36E5-457D-B72B-727E08CB1183}"/>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4">
                <a:extLst>
                  <a:ext uri="{FF2B5EF4-FFF2-40B4-BE49-F238E27FC236}">
                    <a16:creationId xmlns:a16="http://schemas.microsoft.com/office/drawing/2014/main" id="{FCE32C77-2FE6-4254-AB63-E1E4DFF10AE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5">
                <a:extLst>
                  <a:ext uri="{FF2B5EF4-FFF2-40B4-BE49-F238E27FC236}">
                    <a16:creationId xmlns:a16="http://schemas.microsoft.com/office/drawing/2014/main" id="{605F8446-ABAD-4442-84B4-80EB9423387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6">
                <a:extLst>
                  <a:ext uri="{FF2B5EF4-FFF2-40B4-BE49-F238E27FC236}">
                    <a16:creationId xmlns:a16="http://schemas.microsoft.com/office/drawing/2014/main" id="{67EFF969-63F7-4F73-BEB3-C4AE38CE1E9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7">
                <a:extLst>
                  <a:ext uri="{FF2B5EF4-FFF2-40B4-BE49-F238E27FC236}">
                    <a16:creationId xmlns:a16="http://schemas.microsoft.com/office/drawing/2014/main" id="{2D8AFE7E-D224-408F-B020-3978171511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8">
                <a:extLst>
                  <a:ext uri="{FF2B5EF4-FFF2-40B4-BE49-F238E27FC236}">
                    <a16:creationId xmlns:a16="http://schemas.microsoft.com/office/drawing/2014/main" id="{000BD81B-9931-44B8-A4C5-F63ECF354970}"/>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9">
                <a:extLst>
                  <a:ext uri="{FF2B5EF4-FFF2-40B4-BE49-F238E27FC236}">
                    <a16:creationId xmlns:a16="http://schemas.microsoft.com/office/drawing/2014/main" id="{05873D8E-A14B-4102-9429-15852489F2DC}"/>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0">
                <a:extLst>
                  <a:ext uri="{FF2B5EF4-FFF2-40B4-BE49-F238E27FC236}">
                    <a16:creationId xmlns:a16="http://schemas.microsoft.com/office/drawing/2014/main" id="{C8B83EF8-E4E5-4404-A458-F7B40A331EC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1">
                <a:extLst>
                  <a:ext uri="{FF2B5EF4-FFF2-40B4-BE49-F238E27FC236}">
                    <a16:creationId xmlns:a16="http://schemas.microsoft.com/office/drawing/2014/main" id="{31401B59-02D6-43C2-8D78-14ACCF82311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2">
                <a:extLst>
                  <a:ext uri="{FF2B5EF4-FFF2-40B4-BE49-F238E27FC236}">
                    <a16:creationId xmlns:a16="http://schemas.microsoft.com/office/drawing/2014/main" id="{015F22AC-3304-4113-99CB-8315D85C2D27}"/>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1799683611"/>
      </p:ext>
    </p:extLst>
  </p:cSld>
  <p:clrMapOvr>
    <a:masterClrMapping/>
  </p:clrMapOvr>
  <p:transition spd="slow">
    <p:push dir="u"/>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93925-1433-4F36-8C07-F88EBAD580E6}"/>
              </a:ext>
            </a:extLst>
          </p:cNvPr>
          <p:cNvSpPr txBox="1">
            <a:spLocks/>
          </p:cNvSpPr>
          <p:nvPr/>
        </p:nvSpPr>
        <p:spPr>
          <a:xfrm>
            <a:off x="513998" y="457200"/>
            <a:ext cx="2213825" cy="1517439"/>
          </a:xfrm>
          <a:prstGeom prst="rect">
            <a:avLst/>
          </a:prstGeom>
        </p:spPr>
        <p:txBody>
          <a:bodyP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sz="2400" b="1" dirty="0">
                <a:effectLst>
                  <a:outerShdw blurRad="38100" dist="38100" dir="2700000" algn="tl">
                    <a:srgbClr val="000000">
                      <a:alpha val="43137"/>
                    </a:srgbClr>
                  </a:outerShdw>
                </a:effectLst>
              </a:rPr>
              <a:t>Healthcare Coalitions Response Functions:</a:t>
            </a:r>
          </a:p>
        </p:txBody>
      </p:sp>
      <p:sp>
        <p:nvSpPr>
          <p:cNvPr id="4" name="Text Placeholder 3">
            <a:extLst>
              <a:ext uri="{FF2B5EF4-FFF2-40B4-BE49-F238E27FC236}">
                <a16:creationId xmlns:a16="http://schemas.microsoft.com/office/drawing/2014/main" id="{9E0AE94E-974E-4946-91A2-A4A75E7A8AFF}"/>
              </a:ext>
            </a:extLst>
          </p:cNvPr>
          <p:cNvSpPr txBox="1">
            <a:spLocks/>
          </p:cNvSpPr>
          <p:nvPr/>
        </p:nvSpPr>
        <p:spPr>
          <a:xfrm>
            <a:off x="275238" y="2566458"/>
            <a:ext cx="2213825" cy="1403773"/>
          </a:xfrm>
          <a:prstGeom prst="rect">
            <a:avLst/>
          </a:prstGeom>
        </p:spPr>
        <p:txBody>
          <a:bodyPr>
            <a:normAutofit fontScale="70000" lnSpcReduction="2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600" dirty="0">
                <a:effectLst>
                  <a:outerShdw blurRad="38100" dist="38100" dir="2700000" algn="tl">
                    <a:srgbClr val="000000">
                      <a:alpha val="43137"/>
                    </a:srgbClr>
                  </a:outerShdw>
                </a:effectLst>
              </a:rPr>
              <a:t>Support the request and receipt of assistance from local, State and Federal authorities</a:t>
            </a:r>
          </a:p>
          <a:p>
            <a:pPr marL="0" indent="0">
              <a:buNone/>
            </a:pPr>
            <a:endParaRPr lang="en-US" sz="2000" dirty="0">
              <a:solidFill>
                <a:schemeClr val="accent5">
                  <a:lumMod val="60000"/>
                  <a:lumOff val="40000"/>
                </a:schemeClr>
              </a:solidFill>
            </a:endParaRPr>
          </a:p>
        </p:txBody>
      </p:sp>
      <p:pic>
        <p:nvPicPr>
          <p:cNvPr id="5" name="Picture 4" descr="A picture containing white, building, black, table&#10;&#10;Description automatically generated">
            <a:extLst>
              <a:ext uri="{FF2B5EF4-FFF2-40B4-BE49-F238E27FC236}">
                <a16:creationId xmlns:a16="http://schemas.microsoft.com/office/drawing/2014/main" id="{D2791833-16CF-4F2C-96C7-B75A52CFD614}"/>
              </a:ext>
            </a:extLst>
          </p:cNvPr>
          <p:cNvPicPr>
            <a:picLocks noChangeAspect="1"/>
          </p:cNvPicPr>
          <p:nvPr/>
        </p:nvPicPr>
        <p:blipFill>
          <a:blip r:embed="rId3"/>
          <a:stretch>
            <a:fillRect/>
          </a:stretch>
        </p:blipFill>
        <p:spPr>
          <a:xfrm>
            <a:off x="2727823" y="581960"/>
            <a:ext cx="3772485" cy="3772485"/>
          </a:xfrm>
          <a:prstGeom prst="rect">
            <a:avLst/>
          </a:prstGeom>
        </p:spPr>
      </p:pic>
      <p:sp>
        <p:nvSpPr>
          <p:cNvPr id="6" name="TextBox 5">
            <a:extLst>
              <a:ext uri="{FF2B5EF4-FFF2-40B4-BE49-F238E27FC236}">
                <a16:creationId xmlns:a16="http://schemas.microsoft.com/office/drawing/2014/main" id="{A7999A64-D8C0-4E85-98DE-CC55DB276D53}"/>
              </a:ext>
            </a:extLst>
          </p:cNvPr>
          <p:cNvSpPr txBox="1"/>
          <p:nvPr/>
        </p:nvSpPr>
        <p:spPr>
          <a:xfrm>
            <a:off x="4270284" y="1821872"/>
            <a:ext cx="782418" cy="646331"/>
          </a:xfrm>
          <a:prstGeom prst="rect">
            <a:avLst/>
          </a:prstGeom>
          <a:solidFill>
            <a:schemeClr val="lt1">
              <a:hueOff val="0"/>
              <a:satOff val="0"/>
              <a:lumOff val="0"/>
              <a:alpha val="24000"/>
            </a:schemeClr>
          </a:solidFill>
        </p:spPr>
        <p:txBody>
          <a:bodyPr wrap="square" rtlCol="0">
            <a:spAutoFit/>
          </a:bodyPr>
          <a:lstStyle/>
          <a:p>
            <a:r>
              <a:rPr lang="en-US" sz="1200" dirty="0">
                <a:effectLst>
                  <a:outerShdw blurRad="38100" dist="38100" dir="2700000" algn="tl">
                    <a:srgbClr val="000000">
                      <a:alpha val="43137"/>
                    </a:srgbClr>
                  </a:outerShdw>
                </a:effectLst>
              </a:rPr>
              <a:t>Strategic National Stockpile</a:t>
            </a:r>
          </a:p>
        </p:txBody>
      </p:sp>
      <p:grpSp>
        <p:nvGrpSpPr>
          <p:cNvPr id="7" name="Group 6">
            <a:extLst>
              <a:ext uri="{FF2B5EF4-FFF2-40B4-BE49-F238E27FC236}">
                <a16:creationId xmlns:a16="http://schemas.microsoft.com/office/drawing/2014/main" id="{61D59991-FCA6-4B85-BC0E-82C044FB11C8}"/>
              </a:ext>
            </a:extLst>
          </p:cNvPr>
          <p:cNvGrpSpPr/>
          <p:nvPr/>
        </p:nvGrpSpPr>
        <p:grpSpPr>
          <a:xfrm>
            <a:off x="199961" y="4090552"/>
            <a:ext cx="1120572" cy="942995"/>
            <a:chOff x="631778" y="3776796"/>
            <a:chExt cx="1771750" cy="1249613"/>
          </a:xfrm>
        </p:grpSpPr>
        <p:grpSp>
          <p:nvGrpSpPr>
            <p:cNvPr id="8" name="Group 204">
              <a:extLst>
                <a:ext uri="{FF2B5EF4-FFF2-40B4-BE49-F238E27FC236}">
                  <a16:creationId xmlns:a16="http://schemas.microsoft.com/office/drawing/2014/main" id="{0C5E9DEF-D0DA-4534-9BA7-5643FC0E8C5A}"/>
                </a:ext>
              </a:extLst>
            </p:cNvPr>
            <p:cNvGrpSpPr>
              <a:grpSpLocks/>
            </p:cNvGrpSpPr>
            <p:nvPr/>
          </p:nvGrpSpPr>
          <p:grpSpPr bwMode="auto">
            <a:xfrm rot="710296">
              <a:off x="631778" y="4279486"/>
              <a:ext cx="915848" cy="600362"/>
              <a:chOff x="3658" y="852"/>
              <a:chExt cx="1986" cy="1447"/>
            </a:xfrm>
            <a:effectLst/>
          </p:grpSpPr>
          <p:sp>
            <p:nvSpPr>
              <p:cNvPr id="41" name="Freeform 57">
                <a:extLst>
                  <a:ext uri="{FF2B5EF4-FFF2-40B4-BE49-F238E27FC236}">
                    <a16:creationId xmlns:a16="http://schemas.microsoft.com/office/drawing/2014/main" id="{1E360222-046C-48D7-B1B1-D7D41ECACBD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8">
                <a:extLst>
                  <a:ext uri="{FF2B5EF4-FFF2-40B4-BE49-F238E27FC236}">
                    <a16:creationId xmlns:a16="http://schemas.microsoft.com/office/drawing/2014/main" id="{4F1E03DF-4386-4DC7-A541-8ACB59158C5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59">
                <a:extLst>
                  <a:ext uri="{FF2B5EF4-FFF2-40B4-BE49-F238E27FC236}">
                    <a16:creationId xmlns:a16="http://schemas.microsoft.com/office/drawing/2014/main" id="{CEC697C1-8B91-46CA-BDA2-CD56A2D281D9}"/>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0">
                <a:extLst>
                  <a:ext uri="{FF2B5EF4-FFF2-40B4-BE49-F238E27FC236}">
                    <a16:creationId xmlns:a16="http://schemas.microsoft.com/office/drawing/2014/main" id="{2C895132-F15D-47CE-B1CE-071B737C406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1">
                <a:extLst>
                  <a:ext uri="{FF2B5EF4-FFF2-40B4-BE49-F238E27FC236}">
                    <a16:creationId xmlns:a16="http://schemas.microsoft.com/office/drawing/2014/main" id="{201676E5-81FE-4441-9E67-646D6C5027F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2">
                <a:extLst>
                  <a:ext uri="{FF2B5EF4-FFF2-40B4-BE49-F238E27FC236}">
                    <a16:creationId xmlns:a16="http://schemas.microsoft.com/office/drawing/2014/main" id="{1D845A10-1934-4AB8-A30F-9219E56513F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3">
                <a:extLst>
                  <a:ext uri="{FF2B5EF4-FFF2-40B4-BE49-F238E27FC236}">
                    <a16:creationId xmlns:a16="http://schemas.microsoft.com/office/drawing/2014/main" id="{DE6B4AF1-BB20-4047-94B1-9F7B24E5502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4">
                <a:extLst>
                  <a:ext uri="{FF2B5EF4-FFF2-40B4-BE49-F238E27FC236}">
                    <a16:creationId xmlns:a16="http://schemas.microsoft.com/office/drawing/2014/main" id="{274DD977-5BA3-4E05-A7DF-8F091D646E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5">
                <a:extLst>
                  <a:ext uri="{FF2B5EF4-FFF2-40B4-BE49-F238E27FC236}">
                    <a16:creationId xmlns:a16="http://schemas.microsoft.com/office/drawing/2014/main" id="{4369E15F-D75A-4769-846A-3D2DEB46539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6">
                <a:extLst>
                  <a:ext uri="{FF2B5EF4-FFF2-40B4-BE49-F238E27FC236}">
                    <a16:creationId xmlns:a16="http://schemas.microsoft.com/office/drawing/2014/main" id="{EC37E155-1406-4368-9DF7-76E9FFDAE73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7">
                <a:extLst>
                  <a:ext uri="{FF2B5EF4-FFF2-40B4-BE49-F238E27FC236}">
                    <a16:creationId xmlns:a16="http://schemas.microsoft.com/office/drawing/2014/main" id="{D911D6E1-41C9-45E1-B2FE-DBACBDAA1B0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8">
                <a:extLst>
                  <a:ext uri="{FF2B5EF4-FFF2-40B4-BE49-F238E27FC236}">
                    <a16:creationId xmlns:a16="http://schemas.microsoft.com/office/drawing/2014/main" id="{674AEB9B-5356-419C-B893-46093365E09F}"/>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69">
                <a:extLst>
                  <a:ext uri="{FF2B5EF4-FFF2-40B4-BE49-F238E27FC236}">
                    <a16:creationId xmlns:a16="http://schemas.microsoft.com/office/drawing/2014/main" id="{B3CE1301-3D9A-423C-A0BA-729DEBFEC47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0">
                <a:extLst>
                  <a:ext uri="{FF2B5EF4-FFF2-40B4-BE49-F238E27FC236}">
                    <a16:creationId xmlns:a16="http://schemas.microsoft.com/office/drawing/2014/main" id="{F0EDB564-7B6F-4E0A-8A61-1264DA9AC8D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1">
                <a:extLst>
                  <a:ext uri="{FF2B5EF4-FFF2-40B4-BE49-F238E27FC236}">
                    <a16:creationId xmlns:a16="http://schemas.microsoft.com/office/drawing/2014/main" id="{F751DD5C-E64E-42E8-900A-7B880A1529D1}"/>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2">
                <a:extLst>
                  <a:ext uri="{FF2B5EF4-FFF2-40B4-BE49-F238E27FC236}">
                    <a16:creationId xmlns:a16="http://schemas.microsoft.com/office/drawing/2014/main" id="{6CBB903F-DF75-42D1-AD2A-DBF549A91BF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3">
                <a:extLst>
                  <a:ext uri="{FF2B5EF4-FFF2-40B4-BE49-F238E27FC236}">
                    <a16:creationId xmlns:a16="http://schemas.microsoft.com/office/drawing/2014/main" id="{2F0B8D18-7D5C-4120-BDF1-DE7BCDF94B8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4">
                <a:extLst>
                  <a:ext uri="{FF2B5EF4-FFF2-40B4-BE49-F238E27FC236}">
                    <a16:creationId xmlns:a16="http://schemas.microsoft.com/office/drawing/2014/main" id="{82B0A358-5056-4906-A2D8-88E1CD3AACB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75">
                <a:extLst>
                  <a:ext uri="{FF2B5EF4-FFF2-40B4-BE49-F238E27FC236}">
                    <a16:creationId xmlns:a16="http://schemas.microsoft.com/office/drawing/2014/main" id="{83D3C1F3-EA3B-4429-B0C7-4A4680355E40}"/>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24">
              <a:extLst>
                <a:ext uri="{FF2B5EF4-FFF2-40B4-BE49-F238E27FC236}">
                  <a16:creationId xmlns:a16="http://schemas.microsoft.com/office/drawing/2014/main" id="{B70999B3-E709-4593-AF9F-A033F7F64110}"/>
                </a:ext>
              </a:extLst>
            </p:cNvPr>
            <p:cNvGrpSpPr>
              <a:grpSpLocks/>
            </p:cNvGrpSpPr>
            <p:nvPr/>
          </p:nvGrpSpPr>
          <p:grpSpPr bwMode="auto">
            <a:xfrm rot="20667446">
              <a:off x="1613216" y="4543272"/>
              <a:ext cx="611027" cy="483137"/>
              <a:chOff x="2231" y="1596"/>
              <a:chExt cx="1324" cy="1163"/>
            </a:xfrm>
            <a:effectLst/>
          </p:grpSpPr>
          <p:sp>
            <p:nvSpPr>
              <p:cNvPr id="30" name="Freeform 77">
                <a:extLst>
                  <a:ext uri="{FF2B5EF4-FFF2-40B4-BE49-F238E27FC236}">
                    <a16:creationId xmlns:a16="http://schemas.microsoft.com/office/drawing/2014/main" id="{21DFD01E-7C89-4F87-A5F5-C8989F9C6E12}"/>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8">
                <a:extLst>
                  <a:ext uri="{FF2B5EF4-FFF2-40B4-BE49-F238E27FC236}">
                    <a16:creationId xmlns:a16="http://schemas.microsoft.com/office/drawing/2014/main" id="{0ECEDD2A-D029-4A13-86FB-9B03C1462D6B}"/>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79">
                <a:extLst>
                  <a:ext uri="{FF2B5EF4-FFF2-40B4-BE49-F238E27FC236}">
                    <a16:creationId xmlns:a16="http://schemas.microsoft.com/office/drawing/2014/main" id="{99C515D0-6663-4EDF-ACEE-CC7BB2231C04}"/>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0">
                <a:extLst>
                  <a:ext uri="{FF2B5EF4-FFF2-40B4-BE49-F238E27FC236}">
                    <a16:creationId xmlns:a16="http://schemas.microsoft.com/office/drawing/2014/main" id="{0B08A5F1-F7E5-4173-952F-70160EC1CF7A}"/>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1">
                <a:extLst>
                  <a:ext uri="{FF2B5EF4-FFF2-40B4-BE49-F238E27FC236}">
                    <a16:creationId xmlns:a16="http://schemas.microsoft.com/office/drawing/2014/main" id="{13F3516D-C1EF-4B66-8BD5-298ED4DF15F1}"/>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2">
                <a:extLst>
                  <a:ext uri="{FF2B5EF4-FFF2-40B4-BE49-F238E27FC236}">
                    <a16:creationId xmlns:a16="http://schemas.microsoft.com/office/drawing/2014/main" id="{252BA71C-02E8-48A0-B699-51B7BF49A228}"/>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3">
                <a:extLst>
                  <a:ext uri="{FF2B5EF4-FFF2-40B4-BE49-F238E27FC236}">
                    <a16:creationId xmlns:a16="http://schemas.microsoft.com/office/drawing/2014/main" id="{2BA40D34-7951-4FC9-8940-18865018685B}"/>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4">
                <a:extLst>
                  <a:ext uri="{FF2B5EF4-FFF2-40B4-BE49-F238E27FC236}">
                    <a16:creationId xmlns:a16="http://schemas.microsoft.com/office/drawing/2014/main" id="{EB3323B3-2DBB-4AD7-8186-99722926D038}"/>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5">
                <a:extLst>
                  <a:ext uri="{FF2B5EF4-FFF2-40B4-BE49-F238E27FC236}">
                    <a16:creationId xmlns:a16="http://schemas.microsoft.com/office/drawing/2014/main" id="{EC02596F-94A5-415B-B262-6822EFD96869}"/>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6">
                <a:extLst>
                  <a:ext uri="{FF2B5EF4-FFF2-40B4-BE49-F238E27FC236}">
                    <a16:creationId xmlns:a16="http://schemas.microsoft.com/office/drawing/2014/main" id="{D917D1F0-16A3-4D81-8BD5-F03E88052967}"/>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87">
                <a:extLst>
                  <a:ext uri="{FF2B5EF4-FFF2-40B4-BE49-F238E27FC236}">
                    <a16:creationId xmlns:a16="http://schemas.microsoft.com/office/drawing/2014/main" id="{9D862307-6E07-4BF1-A0BE-8A34F2C2D414}"/>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0" name="Group 204">
              <a:extLst>
                <a:ext uri="{FF2B5EF4-FFF2-40B4-BE49-F238E27FC236}">
                  <a16:creationId xmlns:a16="http://schemas.microsoft.com/office/drawing/2014/main" id="{7D666D59-A409-4150-A21F-2318AAF36F6A}"/>
                </a:ext>
              </a:extLst>
            </p:cNvPr>
            <p:cNvGrpSpPr>
              <a:grpSpLocks/>
            </p:cNvGrpSpPr>
            <p:nvPr/>
          </p:nvGrpSpPr>
          <p:grpSpPr bwMode="auto">
            <a:xfrm rot="20083902">
              <a:off x="1487680" y="3776796"/>
              <a:ext cx="915848" cy="600362"/>
              <a:chOff x="3658" y="852"/>
              <a:chExt cx="1986" cy="1447"/>
            </a:xfrm>
            <a:effectLst/>
          </p:grpSpPr>
          <p:sp>
            <p:nvSpPr>
              <p:cNvPr id="11" name="Freeform 224">
                <a:extLst>
                  <a:ext uri="{FF2B5EF4-FFF2-40B4-BE49-F238E27FC236}">
                    <a16:creationId xmlns:a16="http://schemas.microsoft.com/office/drawing/2014/main" id="{EC3424CF-C495-4F70-9517-D74AB113A88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5">
                <a:extLst>
                  <a:ext uri="{FF2B5EF4-FFF2-40B4-BE49-F238E27FC236}">
                    <a16:creationId xmlns:a16="http://schemas.microsoft.com/office/drawing/2014/main" id="{C2BDD34F-C281-4585-A8D6-264802DEF2E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6">
                <a:extLst>
                  <a:ext uri="{FF2B5EF4-FFF2-40B4-BE49-F238E27FC236}">
                    <a16:creationId xmlns:a16="http://schemas.microsoft.com/office/drawing/2014/main" id="{4FB8086E-FA02-4DB3-B143-676025B91E6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7">
                <a:extLst>
                  <a:ext uri="{FF2B5EF4-FFF2-40B4-BE49-F238E27FC236}">
                    <a16:creationId xmlns:a16="http://schemas.microsoft.com/office/drawing/2014/main" id="{D43F3689-8793-4F30-A252-A2921CFA8D1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8">
                <a:extLst>
                  <a:ext uri="{FF2B5EF4-FFF2-40B4-BE49-F238E27FC236}">
                    <a16:creationId xmlns:a16="http://schemas.microsoft.com/office/drawing/2014/main" id="{CEBAE724-10C2-47C5-9722-68D35241A64C}"/>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29">
                <a:extLst>
                  <a:ext uri="{FF2B5EF4-FFF2-40B4-BE49-F238E27FC236}">
                    <a16:creationId xmlns:a16="http://schemas.microsoft.com/office/drawing/2014/main" id="{3E0AD1F8-C895-40EB-A6EA-AEB3D211C62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0">
                <a:extLst>
                  <a:ext uri="{FF2B5EF4-FFF2-40B4-BE49-F238E27FC236}">
                    <a16:creationId xmlns:a16="http://schemas.microsoft.com/office/drawing/2014/main" id="{792D1311-3BBF-4A90-BED5-57923C37B6A3}"/>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1">
                <a:extLst>
                  <a:ext uri="{FF2B5EF4-FFF2-40B4-BE49-F238E27FC236}">
                    <a16:creationId xmlns:a16="http://schemas.microsoft.com/office/drawing/2014/main" id="{2C070156-1B2B-49FF-9538-EC29B5E0406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2">
                <a:extLst>
                  <a:ext uri="{FF2B5EF4-FFF2-40B4-BE49-F238E27FC236}">
                    <a16:creationId xmlns:a16="http://schemas.microsoft.com/office/drawing/2014/main" id="{C4D3BA93-D0FA-4A3E-B2C4-6B84BF9B5B94}"/>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3">
                <a:extLst>
                  <a:ext uri="{FF2B5EF4-FFF2-40B4-BE49-F238E27FC236}">
                    <a16:creationId xmlns:a16="http://schemas.microsoft.com/office/drawing/2014/main" id="{6E317550-56B1-4A5F-B5CA-09D2EA7EC7B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4">
                <a:extLst>
                  <a:ext uri="{FF2B5EF4-FFF2-40B4-BE49-F238E27FC236}">
                    <a16:creationId xmlns:a16="http://schemas.microsoft.com/office/drawing/2014/main" id="{7A7B4FB1-429B-4223-AEBC-C627CBB4F49B}"/>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5">
                <a:extLst>
                  <a:ext uri="{FF2B5EF4-FFF2-40B4-BE49-F238E27FC236}">
                    <a16:creationId xmlns:a16="http://schemas.microsoft.com/office/drawing/2014/main" id="{49785ACB-DCAB-48AA-800A-9E32A080062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6">
                <a:extLst>
                  <a:ext uri="{FF2B5EF4-FFF2-40B4-BE49-F238E27FC236}">
                    <a16:creationId xmlns:a16="http://schemas.microsoft.com/office/drawing/2014/main" id="{FB71F763-7D5C-4EB0-A7FA-C9D1C549CF4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7">
                <a:extLst>
                  <a:ext uri="{FF2B5EF4-FFF2-40B4-BE49-F238E27FC236}">
                    <a16:creationId xmlns:a16="http://schemas.microsoft.com/office/drawing/2014/main" id="{5DA46A6D-2047-4ABA-B0F0-0A0E9320221A}"/>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8">
                <a:extLst>
                  <a:ext uri="{FF2B5EF4-FFF2-40B4-BE49-F238E27FC236}">
                    <a16:creationId xmlns:a16="http://schemas.microsoft.com/office/drawing/2014/main" id="{55C35688-ADB5-47E5-94E5-899FC4C53BB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39">
                <a:extLst>
                  <a:ext uri="{FF2B5EF4-FFF2-40B4-BE49-F238E27FC236}">
                    <a16:creationId xmlns:a16="http://schemas.microsoft.com/office/drawing/2014/main" id="{D14FA001-CB93-4092-9DA2-F8BACB35F84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0">
                <a:extLst>
                  <a:ext uri="{FF2B5EF4-FFF2-40B4-BE49-F238E27FC236}">
                    <a16:creationId xmlns:a16="http://schemas.microsoft.com/office/drawing/2014/main" id="{738A1322-C4BE-4686-B463-8D4A63C8C70F}"/>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1">
                <a:extLst>
                  <a:ext uri="{FF2B5EF4-FFF2-40B4-BE49-F238E27FC236}">
                    <a16:creationId xmlns:a16="http://schemas.microsoft.com/office/drawing/2014/main" id="{6850568F-DB9C-43B3-A23B-A4E9016EBB4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242">
                <a:extLst>
                  <a:ext uri="{FF2B5EF4-FFF2-40B4-BE49-F238E27FC236}">
                    <a16:creationId xmlns:a16="http://schemas.microsoft.com/office/drawing/2014/main" id="{478302D1-C821-4E9A-AB68-017A7F3E4C5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extLst>
      <p:ext uri="{BB962C8B-B14F-4D97-AF65-F5344CB8AC3E}">
        <p14:creationId xmlns:p14="http://schemas.microsoft.com/office/powerpoint/2010/main" val="2177744396"/>
      </p:ext>
    </p:extLst>
  </p:cSld>
  <p:clrMapOvr>
    <a:masterClrMapping/>
  </p:clrMapOvr>
  <p:transition spd="slow">
    <p:push dir="u"/>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FBF3A6F-9C9E-45C1-BD24-84BD914B276B}"/>
              </a:ext>
            </a:extLst>
          </p:cNvPr>
          <p:cNvPicPr>
            <a:picLocks noChangeAspect="1"/>
          </p:cNvPicPr>
          <p:nvPr/>
        </p:nvPicPr>
        <p:blipFill>
          <a:blip r:embed="rId3"/>
          <a:stretch>
            <a:fillRect/>
          </a:stretch>
        </p:blipFill>
        <p:spPr>
          <a:xfrm>
            <a:off x="1387736" y="270271"/>
            <a:ext cx="3851238" cy="4644352"/>
          </a:xfrm>
          <a:prstGeom prst="rect">
            <a:avLst/>
          </a:prstGeom>
        </p:spPr>
      </p:pic>
      <p:sp>
        <p:nvSpPr>
          <p:cNvPr id="2" name="Title 1">
            <a:extLst>
              <a:ext uri="{FF2B5EF4-FFF2-40B4-BE49-F238E27FC236}">
                <a16:creationId xmlns:a16="http://schemas.microsoft.com/office/drawing/2014/main" id="{FE4A021B-F28C-40D0-9B21-C63C36D23359}"/>
              </a:ext>
            </a:extLst>
          </p:cNvPr>
          <p:cNvSpPr>
            <a:spLocks noGrp="1"/>
          </p:cNvSpPr>
          <p:nvPr>
            <p:ph type="title"/>
          </p:nvPr>
        </p:nvSpPr>
        <p:spPr>
          <a:xfrm>
            <a:off x="252657" y="228877"/>
            <a:ext cx="5915025" cy="994172"/>
          </a:xfrm>
        </p:spPr>
        <p:txBody>
          <a:bodyPr>
            <a:normAutofit fontScale="90000"/>
          </a:bodyPr>
          <a:lstStyle/>
          <a:p>
            <a:pPr algn="ctr"/>
            <a:r>
              <a:rPr lang="en-US" dirty="0"/>
              <a:t>Who supplies the funding to establish HCCs?</a:t>
            </a:r>
          </a:p>
        </p:txBody>
      </p:sp>
      <p:sp>
        <p:nvSpPr>
          <p:cNvPr id="5" name="Rectangle 4">
            <a:extLst>
              <a:ext uri="{FF2B5EF4-FFF2-40B4-BE49-F238E27FC236}">
                <a16:creationId xmlns:a16="http://schemas.microsoft.com/office/drawing/2014/main" id="{5C698A54-BABC-41C2-878B-AFC1DA5D1CA6}"/>
              </a:ext>
            </a:extLst>
          </p:cNvPr>
          <p:cNvSpPr/>
          <p:nvPr/>
        </p:nvSpPr>
        <p:spPr>
          <a:xfrm>
            <a:off x="344245" y="2760490"/>
            <a:ext cx="6131859" cy="2308324"/>
          </a:xfrm>
          <a:prstGeom prst="rect">
            <a:avLst/>
          </a:prstGeom>
        </p:spPr>
        <p:txBody>
          <a:bodyPr wrap="square">
            <a:spAutoFit/>
          </a:bodyPr>
          <a:lstStyle/>
          <a:p>
            <a:pPr lvl="0" algn="ctr"/>
            <a:endParaRPr lang="en-US" dirty="0"/>
          </a:p>
          <a:p>
            <a:pPr lvl="0" algn="ctr"/>
            <a:r>
              <a:rPr lang="en-US" dirty="0"/>
              <a:t>United States Congress through </a:t>
            </a:r>
          </a:p>
          <a:p>
            <a:pPr lvl="0" algn="ctr"/>
            <a:r>
              <a:rPr lang="en-US" dirty="0"/>
              <a:t>Assistant Secretary of Preparedness and Response to the Hospital Preparedness Program (HPP) ($258 million)</a:t>
            </a:r>
          </a:p>
          <a:p>
            <a:pPr lvl="0" algn="ctr"/>
            <a:r>
              <a:rPr lang="en-US" dirty="0"/>
              <a:t>Monies are dispersed to KDHE with expenses paid upon request with an approved budget.</a:t>
            </a:r>
          </a:p>
          <a:p>
            <a:pPr lvl="0" algn="ctr"/>
            <a:endParaRPr lang="en-US" dirty="0"/>
          </a:p>
          <a:p>
            <a:pPr lvl="0" algn="ctr"/>
            <a:endParaRPr lang="en-US" dirty="0">
              <a:solidFill>
                <a:schemeClr val="accent6">
                  <a:lumMod val="40000"/>
                  <a:lumOff val="60000"/>
                </a:schemeClr>
              </a:solidFill>
            </a:endParaRPr>
          </a:p>
        </p:txBody>
      </p:sp>
    </p:spTree>
    <p:extLst>
      <p:ext uri="{BB962C8B-B14F-4D97-AF65-F5344CB8AC3E}">
        <p14:creationId xmlns:p14="http://schemas.microsoft.com/office/powerpoint/2010/main" val="2808825747"/>
      </p:ext>
    </p:extLst>
  </p:cSld>
  <p:clrMapOvr>
    <a:masterClrMapping/>
  </p:clrMapOvr>
  <p:transition spd="slow">
    <p:push dir="u"/>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73784C-42E9-406C-ABA0-62726F8FB3FF}"/>
              </a:ext>
            </a:extLst>
          </p:cNvPr>
          <p:cNvSpPr>
            <a:spLocks noGrp="1"/>
          </p:cNvSpPr>
          <p:nvPr>
            <p:ph type="title"/>
          </p:nvPr>
        </p:nvSpPr>
        <p:spPr>
          <a:xfrm>
            <a:off x="150606" y="2997803"/>
            <a:ext cx="6707393" cy="2682252"/>
          </a:xfrm>
        </p:spPr>
        <p:txBody>
          <a:bodyPr>
            <a:normAutofit/>
          </a:bodyPr>
          <a:lstStyle/>
          <a:p>
            <a:r>
              <a:rPr lang="en-US" sz="1800" b="0" i="0" dirty="0">
                <a:solidFill>
                  <a:schemeClr val="accent5">
                    <a:lumMod val="20000"/>
                    <a:lumOff val="80000"/>
                  </a:schemeClr>
                </a:solidFill>
                <a:effectLst/>
                <a:latin typeface="+mn-lt"/>
              </a:rPr>
              <a:t>CDC provides funding and technical assistance to build public health preparedness and response capabilities nationwide. CDC’s </a:t>
            </a:r>
            <a:r>
              <a:rPr lang="en-US" sz="1800" b="0" i="0" u="sng" dirty="0">
                <a:solidFill>
                  <a:schemeClr val="accent5">
                    <a:lumMod val="20000"/>
                    <a:lumOff val="80000"/>
                  </a:schemeClr>
                </a:solidFill>
                <a:effectLst/>
                <a:latin typeface="+mn-lt"/>
                <a:hlinkClick r:id="rId3">
                  <a:extLst>
                    <a:ext uri="{A12FA001-AC4F-418D-AE19-62706E023703}">
                      <ahyp:hlinkClr xmlns:ahyp="http://schemas.microsoft.com/office/drawing/2018/hyperlinkcolor" val="tx"/>
                    </a:ext>
                  </a:extLst>
                </a:hlinkClick>
              </a:rPr>
              <a:t>Public Health Emergency Preparedness (PHEP)</a:t>
            </a:r>
            <a:r>
              <a:rPr lang="en-US" sz="1800" b="0" i="0" dirty="0">
                <a:solidFill>
                  <a:schemeClr val="accent5">
                    <a:lumMod val="20000"/>
                    <a:lumOff val="80000"/>
                  </a:schemeClr>
                </a:solidFill>
                <a:effectLst/>
                <a:latin typeface="+mn-lt"/>
              </a:rPr>
              <a:t> Cooperative Agreement provides funding to 50 states, 4 cities, and 8 U.S. territories and freely associated states.</a:t>
            </a:r>
            <a:endParaRPr lang="en-US" sz="1800" dirty="0">
              <a:solidFill>
                <a:schemeClr val="accent5">
                  <a:lumMod val="20000"/>
                  <a:lumOff val="80000"/>
                </a:schemeClr>
              </a:solidFill>
              <a:latin typeface="+mn-lt"/>
            </a:endParaRPr>
          </a:p>
        </p:txBody>
      </p:sp>
      <p:pic>
        <p:nvPicPr>
          <p:cNvPr id="6" name="Picture 5">
            <a:extLst>
              <a:ext uri="{FF2B5EF4-FFF2-40B4-BE49-F238E27FC236}">
                <a16:creationId xmlns:a16="http://schemas.microsoft.com/office/drawing/2014/main" id="{31A675BE-A740-4DF4-9689-5D5D402A8A0F}"/>
              </a:ext>
            </a:extLst>
          </p:cNvPr>
          <p:cNvPicPr>
            <a:picLocks noChangeAspect="1"/>
          </p:cNvPicPr>
          <p:nvPr/>
        </p:nvPicPr>
        <p:blipFill rotWithShape="1">
          <a:blip r:embed="rId4"/>
          <a:srcRect l="31883" t="26267" r="9293" b="7330"/>
          <a:stretch/>
        </p:blipFill>
        <p:spPr>
          <a:xfrm>
            <a:off x="726142" y="290455"/>
            <a:ext cx="5169049" cy="3280625"/>
          </a:xfrm>
          <a:prstGeom prst="rect">
            <a:avLst/>
          </a:prstGeom>
        </p:spPr>
      </p:pic>
    </p:spTree>
    <p:extLst>
      <p:ext uri="{BB962C8B-B14F-4D97-AF65-F5344CB8AC3E}">
        <p14:creationId xmlns:p14="http://schemas.microsoft.com/office/powerpoint/2010/main" val="291808620"/>
      </p:ext>
    </p:extLst>
  </p:cSld>
  <p:clrMapOvr>
    <a:masterClrMapping/>
  </p:clrMapOvr>
  <p:transition spd="slow">
    <p:push dir="u"/>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A0E8D91-8F95-42D5-8130-ADE7C960DA7F}"/>
              </a:ext>
            </a:extLst>
          </p:cNvPr>
          <p:cNvPicPr>
            <a:picLocks noChangeAspect="1"/>
          </p:cNvPicPr>
          <p:nvPr/>
        </p:nvPicPr>
        <p:blipFill>
          <a:blip r:embed="rId2"/>
          <a:stretch>
            <a:fillRect/>
          </a:stretch>
        </p:blipFill>
        <p:spPr>
          <a:xfrm>
            <a:off x="1961662" y="147392"/>
            <a:ext cx="3290276" cy="5232939"/>
          </a:xfrm>
          <a:prstGeom prst="rect">
            <a:avLst/>
          </a:prstGeom>
        </p:spPr>
      </p:pic>
      <p:sp>
        <p:nvSpPr>
          <p:cNvPr id="2" name="Title 1">
            <a:extLst>
              <a:ext uri="{FF2B5EF4-FFF2-40B4-BE49-F238E27FC236}">
                <a16:creationId xmlns:a16="http://schemas.microsoft.com/office/drawing/2014/main" id="{C40DBFDB-CC4D-4389-A073-B208582B2723}"/>
              </a:ext>
            </a:extLst>
          </p:cNvPr>
          <p:cNvSpPr>
            <a:spLocks noGrp="1"/>
          </p:cNvSpPr>
          <p:nvPr>
            <p:ph type="title"/>
          </p:nvPr>
        </p:nvSpPr>
        <p:spPr/>
        <p:txBody>
          <a:bodyPr/>
          <a:lstStyle/>
          <a:p>
            <a:pPr algn="ctr"/>
            <a:r>
              <a:rPr lang="en-US" b="1" dirty="0">
                <a:effectLst>
                  <a:outerShdw blurRad="38100" dist="38100" dir="2700000" algn="tl">
                    <a:srgbClr val="000000">
                      <a:alpha val="43137"/>
                    </a:srgbClr>
                  </a:outerShdw>
                </a:effectLst>
              </a:rPr>
              <a:t>How are monies distributed? </a:t>
            </a:r>
          </a:p>
        </p:txBody>
      </p:sp>
      <p:sp>
        <p:nvSpPr>
          <p:cNvPr id="5" name="Rectangle 4">
            <a:extLst>
              <a:ext uri="{FF2B5EF4-FFF2-40B4-BE49-F238E27FC236}">
                <a16:creationId xmlns:a16="http://schemas.microsoft.com/office/drawing/2014/main" id="{A2DCD4FB-F0D6-4B5C-865D-1E642DB3D109}"/>
              </a:ext>
            </a:extLst>
          </p:cNvPr>
          <p:cNvSpPr/>
          <p:nvPr/>
        </p:nvSpPr>
        <p:spPr>
          <a:xfrm>
            <a:off x="355599" y="2434342"/>
            <a:ext cx="6239363" cy="2431435"/>
          </a:xfrm>
          <a:prstGeom prst="rect">
            <a:avLst/>
          </a:prstGeom>
        </p:spPr>
        <p:txBody>
          <a:bodyPr wrap="square">
            <a:spAutoFit/>
          </a:bodyPr>
          <a:lstStyle/>
          <a:p>
            <a:pPr lvl="0" algn="ctr"/>
            <a:r>
              <a:rPr lang="en-US" b="1" dirty="0"/>
              <a:t>Kansas Department of Health and Environment</a:t>
            </a:r>
          </a:p>
          <a:p>
            <a:pPr lvl="0" algn="ctr"/>
            <a:r>
              <a:rPr lang="en-US" b="1" dirty="0"/>
              <a:t>has contracted</a:t>
            </a:r>
          </a:p>
          <a:p>
            <a:pPr lvl="0" algn="ctr"/>
            <a:endParaRPr lang="en-US" sz="800" b="1" dirty="0"/>
          </a:p>
          <a:p>
            <a:pPr lvl="0" algn="ctr"/>
            <a:r>
              <a:rPr lang="en-US" b="1" dirty="0"/>
              <a:t>Healthcare Coalition Partners of Kansas, LLC to provide leadership to </a:t>
            </a:r>
          </a:p>
          <a:p>
            <a:pPr lvl="0" algn="ctr"/>
            <a:endParaRPr lang="en-US" b="1" dirty="0"/>
          </a:p>
          <a:p>
            <a:pPr lvl="0" algn="ctr"/>
            <a:endParaRPr lang="en-US" b="1" dirty="0"/>
          </a:p>
          <a:p>
            <a:pPr lvl="0" algn="ctr"/>
            <a:endParaRPr lang="en-US" b="1" dirty="0"/>
          </a:p>
          <a:p>
            <a:pPr lvl="0" algn="ctr"/>
            <a:endParaRPr lang="en-US" dirty="0"/>
          </a:p>
        </p:txBody>
      </p:sp>
      <p:sp>
        <p:nvSpPr>
          <p:cNvPr id="7" name="Rectangle 6">
            <a:extLst>
              <a:ext uri="{FF2B5EF4-FFF2-40B4-BE49-F238E27FC236}">
                <a16:creationId xmlns:a16="http://schemas.microsoft.com/office/drawing/2014/main" id="{3E0FA69D-879C-487B-BDF3-1CF33FE84976}"/>
              </a:ext>
            </a:extLst>
          </p:cNvPr>
          <p:cNvSpPr/>
          <p:nvPr/>
        </p:nvSpPr>
        <p:spPr>
          <a:xfrm>
            <a:off x="0" y="3797700"/>
            <a:ext cx="6858000" cy="923330"/>
          </a:xfrm>
          <a:prstGeom prst="rect">
            <a:avLst/>
          </a:prstGeom>
        </p:spPr>
        <p:txBody>
          <a:bodyPr wrap="square">
            <a:spAutoFit/>
          </a:bodyPr>
          <a:lstStyle/>
          <a:p>
            <a:pPr lvl="0" algn="ctr"/>
            <a:r>
              <a:rPr lang="en-US" b="1" dirty="0"/>
              <a:t>NW, NC, NE, SW, SC, SE and KC Metro Healthcare Coalitions </a:t>
            </a:r>
          </a:p>
          <a:p>
            <a:pPr lvl="0" algn="ctr"/>
            <a:r>
              <a:rPr lang="en-US" b="1" dirty="0"/>
              <a:t>to give guidance and leadership, resources and support to</a:t>
            </a:r>
          </a:p>
          <a:p>
            <a:pPr lvl="0" algn="ctr"/>
            <a:endParaRPr lang="en-US" dirty="0"/>
          </a:p>
        </p:txBody>
      </p:sp>
      <p:sp>
        <p:nvSpPr>
          <p:cNvPr id="8" name="Rectangle 7">
            <a:extLst>
              <a:ext uri="{FF2B5EF4-FFF2-40B4-BE49-F238E27FC236}">
                <a16:creationId xmlns:a16="http://schemas.microsoft.com/office/drawing/2014/main" id="{15238411-F76B-4640-A3B9-763D48E13E0D}"/>
              </a:ext>
            </a:extLst>
          </p:cNvPr>
          <p:cNvSpPr/>
          <p:nvPr/>
        </p:nvSpPr>
        <p:spPr>
          <a:xfrm>
            <a:off x="355599" y="4424072"/>
            <a:ext cx="6030913" cy="369332"/>
          </a:xfrm>
          <a:prstGeom prst="rect">
            <a:avLst/>
          </a:prstGeom>
        </p:spPr>
        <p:txBody>
          <a:bodyPr wrap="square">
            <a:spAutoFit/>
          </a:bodyPr>
          <a:lstStyle/>
          <a:p>
            <a:pPr lvl="0" algn="ctr"/>
            <a:r>
              <a:rPr lang="en-US" dirty="0"/>
              <a:t>     </a:t>
            </a:r>
            <a:r>
              <a:rPr lang="en-US" b="1" dirty="0"/>
              <a:t>Members in Good Standing</a:t>
            </a:r>
          </a:p>
        </p:txBody>
      </p:sp>
    </p:spTree>
    <p:extLst>
      <p:ext uri="{BB962C8B-B14F-4D97-AF65-F5344CB8AC3E}">
        <p14:creationId xmlns:p14="http://schemas.microsoft.com/office/powerpoint/2010/main" val="19880222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down)">
                                      <p:cBhvr>
                                        <p:cTn id="12" dur="500"/>
                                        <p:tgtEl>
                                          <p:spTgt spid="5">
                                            <p:txEl>
                                              <p:pRg st="1" end="1"/>
                                            </p:txEl>
                                          </p:spTgt>
                                        </p:tgtEl>
                                      </p:cBhvr>
                                    </p:animEffect>
                                  </p:childTnLst>
                                </p:cTn>
                              </p:par>
                              <p:par>
                                <p:cTn id="13" presetID="22" presetClass="entr" presetSubtype="4" fill="hold" nodeType="with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animEffect transition="in" filter="wipe(down)">
                                      <p:cBhvr>
                                        <p:cTn id="15" dur="500"/>
                                        <p:tgtEl>
                                          <p:spTgt spid="5">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wipe(down)">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wipe(down)">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wipe(down)">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01C9837-0CE9-43B5-8F51-CB6EDDE06106}"/>
              </a:ext>
            </a:extLst>
          </p:cNvPr>
          <p:cNvPicPr>
            <a:picLocks noChangeAspect="1"/>
          </p:cNvPicPr>
          <p:nvPr/>
        </p:nvPicPr>
        <p:blipFill>
          <a:blip r:embed="rId3"/>
          <a:stretch>
            <a:fillRect/>
          </a:stretch>
        </p:blipFill>
        <p:spPr>
          <a:xfrm>
            <a:off x="-37171" y="-223024"/>
            <a:ext cx="3201893" cy="5717666"/>
          </a:xfrm>
          <a:prstGeom prst="rect">
            <a:avLst/>
          </a:prstGeom>
        </p:spPr>
      </p:pic>
      <p:sp>
        <p:nvSpPr>
          <p:cNvPr id="6" name="Rectangle 5">
            <a:extLst>
              <a:ext uri="{FF2B5EF4-FFF2-40B4-BE49-F238E27FC236}">
                <a16:creationId xmlns:a16="http://schemas.microsoft.com/office/drawing/2014/main" id="{04D7ACA4-B264-4726-9B10-0379ECEEB1E9}"/>
              </a:ext>
            </a:extLst>
          </p:cNvPr>
          <p:cNvSpPr/>
          <p:nvPr/>
        </p:nvSpPr>
        <p:spPr>
          <a:xfrm>
            <a:off x="2674421" y="757259"/>
            <a:ext cx="4325744" cy="1754326"/>
          </a:xfrm>
          <a:prstGeom prst="rect">
            <a:avLst/>
          </a:prstGeom>
        </p:spPr>
        <p:txBody>
          <a:bodyPr wrap="square">
            <a:spAutoFit/>
          </a:bodyPr>
          <a:lstStyle/>
          <a:p>
            <a:r>
              <a:rPr lang="en-US" dirty="0">
                <a:solidFill>
                  <a:schemeClr val="accent1">
                    <a:lumMod val="60000"/>
                    <a:lumOff val="40000"/>
                  </a:schemeClr>
                </a:solidFill>
              </a:rPr>
              <a:t>Funding, via a Hospital Preparedness Program Grant (HPP) grant, enables                       health care systems to save lives during emergencies that exceed day-to-day capacity of health and emergency                           response systems.</a:t>
            </a:r>
          </a:p>
        </p:txBody>
      </p:sp>
      <p:sp>
        <p:nvSpPr>
          <p:cNvPr id="7" name="Rectangle 6">
            <a:extLst>
              <a:ext uri="{FF2B5EF4-FFF2-40B4-BE49-F238E27FC236}">
                <a16:creationId xmlns:a16="http://schemas.microsoft.com/office/drawing/2014/main" id="{6D09C4C4-AA05-49C0-90E6-D295DB06B865}"/>
              </a:ext>
            </a:extLst>
          </p:cNvPr>
          <p:cNvSpPr/>
          <p:nvPr/>
        </p:nvSpPr>
        <p:spPr>
          <a:xfrm>
            <a:off x="2674421" y="2416343"/>
            <a:ext cx="3940562" cy="923330"/>
          </a:xfrm>
          <a:prstGeom prst="rect">
            <a:avLst/>
          </a:prstGeom>
        </p:spPr>
        <p:txBody>
          <a:bodyPr wrap="square">
            <a:spAutoFit/>
          </a:bodyPr>
          <a:lstStyle/>
          <a:p>
            <a:r>
              <a:rPr lang="en-US" dirty="0"/>
              <a:t>This HPP grant is the only source of federal funding that supports regional health care system preparedness.</a:t>
            </a:r>
          </a:p>
        </p:txBody>
      </p:sp>
      <p:sp>
        <p:nvSpPr>
          <p:cNvPr id="8" name="Rectangle 7">
            <a:extLst>
              <a:ext uri="{FF2B5EF4-FFF2-40B4-BE49-F238E27FC236}">
                <a16:creationId xmlns:a16="http://schemas.microsoft.com/office/drawing/2014/main" id="{6DDDC1F6-B621-45A3-BAF9-6ED953905310}"/>
              </a:ext>
            </a:extLst>
          </p:cNvPr>
          <p:cNvSpPr/>
          <p:nvPr/>
        </p:nvSpPr>
        <p:spPr>
          <a:xfrm>
            <a:off x="2674421" y="3272355"/>
            <a:ext cx="4004217" cy="646331"/>
          </a:xfrm>
          <a:prstGeom prst="rect">
            <a:avLst/>
          </a:prstGeom>
        </p:spPr>
        <p:txBody>
          <a:bodyPr wrap="square">
            <a:spAutoFit/>
          </a:bodyPr>
          <a:lstStyle/>
          <a:p>
            <a:r>
              <a:rPr lang="en-US" dirty="0">
                <a:solidFill>
                  <a:schemeClr val="accent1">
                    <a:lumMod val="60000"/>
                    <a:lumOff val="40000"/>
                  </a:schemeClr>
                </a:solidFill>
              </a:rPr>
              <a:t>Funding promotes a sustained national focus to improve patient outcomes.</a:t>
            </a:r>
          </a:p>
        </p:txBody>
      </p:sp>
      <p:sp>
        <p:nvSpPr>
          <p:cNvPr id="9" name="Rectangle 8">
            <a:extLst>
              <a:ext uri="{FF2B5EF4-FFF2-40B4-BE49-F238E27FC236}">
                <a16:creationId xmlns:a16="http://schemas.microsoft.com/office/drawing/2014/main" id="{74D658F5-A2B5-407F-9028-9E7EC50234BB}"/>
              </a:ext>
            </a:extLst>
          </p:cNvPr>
          <p:cNvSpPr/>
          <p:nvPr/>
        </p:nvSpPr>
        <p:spPr>
          <a:xfrm>
            <a:off x="2674421" y="3863482"/>
            <a:ext cx="4079585" cy="1200329"/>
          </a:xfrm>
          <a:prstGeom prst="rect">
            <a:avLst/>
          </a:prstGeom>
        </p:spPr>
        <p:txBody>
          <a:bodyPr wrap="square">
            <a:spAutoFit/>
          </a:bodyPr>
          <a:lstStyle/>
          <a:p>
            <a:r>
              <a:rPr lang="en-US" dirty="0"/>
              <a:t>Funding prepares the health care system to save lives through the development and sustainment of regional health care coalitions (HCCs) </a:t>
            </a:r>
          </a:p>
        </p:txBody>
      </p:sp>
      <p:sp>
        <p:nvSpPr>
          <p:cNvPr id="2" name="Title 1">
            <a:extLst>
              <a:ext uri="{FF2B5EF4-FFF2-40B4-BE49-F238E27FC236}">
                <a16:creationId xmlns:a16="http://schemas.microsoft.com/office/drawing/2014/main" id="{65537F46-3C37-4E1E-BFDC-7F3E36910754}"/>
              </a:ext>
            </a:extLst>
          </p:cNvPr>
          <p:cNvSpPr>
            <a:spLocks noGrp="1"/>
          </p:cNvSpPr>
          <p:nvPr>
            <p:ph type="title"/>
          </p:nvPr>
        </p:nvSpPr>
        <p:spPr>
          <a:xfrm>
            <a:off x="77478" y="67687"/>
            <a:ext cx="5915025" cy="994172"/>
          </a:xfrm>
        </p:spPr>
        <p:txBody>
          <a:bodyPr/>
          <a:lstStyle/>
          <a:p>
            <a:r>
              <a:rPr lang="en-US" dirty="0">
                <a:solidFill>
                  <a:schemeClr val="accent1">
                    <a:lumMod val="60000"/>
                    <a:lumOff val="40000"/>
                  </a:schemeClr>
                </a:solidFill>
                <a:effectLst>
                  <a:outerShdw blurRad="38100" dist="38100" dir="2700000" algn="tl">
                    <a:srgbClr val="000000">
                      <a:alpha val="43137"/>
                    </a:srgbClr>
                  </a:outerShdw>
                </a:effectLst>
              </a:rPr>
              <a:t>What about funding?</a:t>
            </a:r>
          </a:p>
        </p:txBody>
      </p:sp>
    </p:spTree>
    <p:extLst>
      <p:ext uri="{BB962C8B-B14F-4D97-AF65-F5344CB8AC3E}">
        <p14:creationId xmlns:p14="http://schemas.microsoft.com/office/powerpoint/2010/main" val="8500375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80EB36-A5DE-460A-86AF-B89ED78A541F}"/>
              </a:ext>
            </a:extLst>
          </p:cNvPr>
          <p:cNvSpPr>
            <a:spLocks noGrp="1"/>
          </p:cNvSpPr>
          <p:nvPr>
            <p:ph type="title"/>
          </p:nvPr>
        </p:nvSpPr>
        <p:spPr>
          <a:xfrm>
            <a:off x="393338" y="273845"/>
            <a:ext cx="5915025" cy="994172"/>
          </a:xfrm>
        </p:spPr>
        <p:txBody>
          <a:bodyPr/>
          <a:lstStyle/>
          <a:p>
            <a:r>
              <a:rPr lang="en-US" dirty="0">
                <a:effectLst>
                  <a:outerShdw blurRad="38100" dist="38100" dir="2700000" algn="tl">
                    <a:srgbClr val="000000">
                      <a:alpha val="43137"/>
                    </a:srgbClr>
                  </a:outerShdw>
                </a:effectLst>
              </a:rPr>
              <a:t>Parameters of Grant…</a:t>
            </a:r>
          </a:p>
        </p:txBody>
      </p:sp>
      <p:sp>
        <p:nvSpPr>
          <p:cNvPr id="5" name="TextBox 4">
            <a:extLst>
              <a:ext uri="{FF2B5EF4-FFF2-40B4-BE49-F238E27FC236}">
                <a16:creationId xmlns:a16="http://schemas.microsoft.com/office/drawing/2014/main" id="{739FF5B8-B0B2-4A10-9DF5-FBF4FF0FED41}"/>
              </a:ext>
            </a:extLst>
          </p:cNvPr>
          <p:cNvSpPr txBox="1"/>
          <p:nvPr/>
        </p:nvSpPr>
        <p:spPr>
          <a:xfrm>
            <a:off x="406400" y="1689980"/>
            <a:ext cx="5784728" cy="369332"/>
          </a:xfrm>
          <a:prstGeom prst="rect">
            <a:avLst/>
          </a:prstGeom>
          <a:noFill/>
        </p:spPr>
        <p:txBody>
          <a:bodyPr wrap="square" rtlCol="0">
            <a:spAutoFit/>
          </a:bodyPr>
          <a:lstStyle/>
          <a:p>
            <a:r>
              <a:rPr lang="en-US" dirty="0"/>
              <a:t>Provide clear expectations and priorities</a:t>
            </a:r>
          </a:p>
        </p:txBody>
      </p:sp>
      <p:sp>
        <p:nvSpPr>
          <p:cNvPr id="6" name="TextBox 5">
            <a:extLst>
              <a:ext uri="{FF2B5EF4-FFF2-40B4-BE49-F238E27FC236}">
                <a16:creationId xmlns:a16="http://schemas.microsoft.com/office/drawing/2014/main" id="{89C32FAF-F7B4-44C1-BCE7-E446F63B0C50}"/>
              </a:ext>
            </a:extLst>
          </p:cNvPr>
          <p:cNvSpPr txBox="1"/>
          <p:nvPr/>
        </p:nvSpPr>
        <p:spPr>
          <a:xfrm>
            <a:off x="406400" y="2248584"/>
            <a:ext cx="5784728" cy="646331"/>
          </a:xfrm>
          <a:prstGeom prst="rect">
            <a:avLst/>
          </a:prstGeom>
          <a:noFill/>
        </p:spPr>
        <p:txBody>
          <a:bodyPr wrap="square" rtlCol="0">
            <a:spAutoFit/>
          </a:bodyPr>
          <a:lstStyle/>
          <a:p>
            <a:r>
              <a:rPr lang="en-US" dirty="0"/>
              <a:t>Intended to ensure focus on the ASPR Health Care Preparedness and Response Capabilities</a:t>
            </a:r>
          </a:p>
        </p:txBody>
      </p:sp>
      <p:sp>
        <p:nvSpPr>
          <p:cNvPr id="7" name="TextBox 6">
            <a:extLst>
              <a:ext uri="{FF2B5EF4-FFF2-40B4-BE49-F238E27FC236}">
                <a16:creationId xmlns:a16="http://schemas.microsoft.com/office/drawing/2014/main" id="{02C22C83-D644-412F-8C8F-E31352B263B2}"/>
              </a:ext>
            </a:extLst>
          </p:cNvPr>
          <p:cNvSpPr txBox="1"/>
          <p:nvPr/>
        </p:nvSpPr>
        <p:spPr>
          <a:xfrm>
            <a:off x="406400" y="3084187"/>
            <a:ext cx="5628420" cy="369332"/>
          </a:xfrm>
          <a:prstGeom prst="rect">
            <a:avLst/>
          </a:prstGeom>
          <a:noFill/>
        </p:spPr>
        <p:txBody>
          <a:bodyPr wrap="square" rtlCol="0">
            <a:spAutoFit/>
          </a:bodyPr>
          <a:lstStyle/>
          <a:p>
            <a:r>
              <a:rPr lang="en-US"/>
              <a:t>Health Care Coalition focused</a:t>
            </a:r>
            <a:endParaRPr lang="en-US" dirty="0"/>
          </a:p>
        </p:txBody>
      </p:sp>
      <p:pic>
        <p:nvPicPr>
          <p:cNvPr id="9" name="Picture 8" descr="A picture containing indoor, white, table, sitting&#10;&#10;Description automatically generated">
            <a:extLst>
              <a:ext uri="{FF2B5EF4-FFF2-40B4-BE49-F238E27FC236}">
                <a16:creationId xmlns:a16="http://schemas.microsoft.com/office/drawing/2014/main" id="{3ADE33A0-43AE-47D7-A869-AC93049E81F8}"/>
              </a:ext>
            </a:extLst>
          </p:cNvPr>
          <p:cNvPicPr>
            <a:picLocks noChangeAspect="1"/>
          </p:cNvPicPr>
          <p:nvPr/>
        </p:nvPicPr>
        <p:blipFill>
          <a:blip r:embed="rId2"/>
          <a:stretch>
            <a:fillRect/>
          </a:stretch>
        </p:blipFill>
        <p:spPr>
          <a:xfrm>
            <a:off x="2946400" y="3025945"/>
            <a:ext cx="3653692" cy="2018665"/>
          </a:xfrm>
          <a:prstGeom prst="rect">
            <a:avLst/>
          </a:prstGeom>
        </p:spPr>
      </p:pic>
      <p:grpSp>
        <p:nvGrpSpPr>
          <p:cNvPr id="8" name="Group 204">
            <a:extLst>
              <a:ext uri="{FF2B5EF4-FFF2-40B4-BE49-F238E27FC236}">
                <a16:creationId xmlns:a16="http://schemas.microsoft.com/office/drawing/2014/main" id="{84238002-381C-452B-B4EA-6101A678E20D}"/>
              </a:ext>
            </a:extLst>
          </p:cNvPr>
          <p:cNvGrpSpPr>
            <a:grpSpLocks/>
          </p:cNvGrpSpPr>
          <p:nvPr/>
        </p:nvGrpSpPr>
        <p:grpSpPr bwMode="auto">
          <a:xfrm rot="710296">
            <a:off x="5582445" y="225677"/>
            <a:ext cx="904748" cy="780155"/>
            <a:chOff x="3658" y="852"/>
            <a:chExt cx="1986" cy="1447"/>
          </a:xfrm>
          <a:effectLst/>
        </p:grpSpPr>
        <p:sp>
          <p:nvSpPr>
            <p:cNvPr id="10" name="Freeform 57">
              <a:extLst>
                <a:ext uri="{FF2B5EF4-FFF2-40B4-BE49-F238E27FC236}">
                  <a16:creationId xmlns:a16="http://schemas.microsoft.com/office/drawing/2014/main" id="{582A09A7-329D-4E80-91FB-1E53855E809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58">
              <a:extLst>
                <a:ext uri="{FF2B5EF4-FFF2-40B4-BE49-F238E27FC236}">
                  <a16:creationId xmlns:a16="http://schemas.microsoft.com/office/drawing/2014/main" id="{E9204465-BE04-45EB-AC1F-E774679235D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59">
              <a:extLst>
                <a:ext uri="{FF2B5EF4-FFF2-40B4-BE49-F238E27FC236}">
                  <a16:creationId xmlns:a16="http://schemas.microsoft.com/office/drawing/2014/main" id="{8D1E95AA-5076-409A-8DF6-ED4873947C09}"/>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60">
              <a:extLst>
                <a:ext uri="{FF2B5EF4-FFF2-40B4-BE49-F238E27FC236}">
                  <a16:creationId xmlns:a16="http://schemas.microsoft.com/office/drawing/2014/main" id="{5A48D6F7-8EC3-4BAE-8915-B1F34014EC6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61">
              <a:extLst>
                <a:ext uri="{FF2B5EF4-FFF2-40B4-BE49-F238E27FC236}">
                  <a16:creationId xmlns:a16="http://schemas.microsoft.com/office/drawing/2014/main" id="{0BD5FF31-C4DB-4F3B-A354-68C580E231B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62">
              <a:extLst>
                <a:ext uri="{FF2B5EF4-FFF2-40B4-BE49-F238E27FC236}">
                  <a16:creationId xmlns:a16="http://schemas.microsoft.com/office/drawing/2014/main" id="{9AB821AA-603F-4783-B895-56887FE9BAD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63">
              <a:extLst>
                <a:ext uri="{FF2B5EF4-FFF2-40B4-BE49-F238E27FC236}">
                  <a16:creationId xmlns:a16="http://schemas.microsoft.com/office/drawing/2014/main" id="{7BAC58F1-2979-4D2A-A805-A405E7CFE9D1}"/>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64">
              <a:extLst>
                <a:ext uri="{FF2B5EF4-FFF2-40B4-BE49-F238E27FC236}">
                  <a16:creationId xmlns:a16="http://schemas.microsoft.com/office/drawing/2014/main" id="{8DAC30C3-C475-4DE6-A041-CA3D5CD6C6C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65">
              <a:extLst>
                <a:ext uri="{FF2B5EF4-FFF2-40B4-BE49-F238E27FC236}">
                  <a16:creationId xmlns:a16="http://schemas.microsoft.com/office/drawing/2014/main" id="{F1E4672F-871E-4A6A-A022-B1FD9E5D614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66">
              <a:extLst>
                <a:ext uri="{FF2B5EF4-FFF2-40B4-BE49-F238E27FC236}">
                  <a16:creationId xmlns:a16="http://schemas.microsoft.com/office/drawing/2014/main" id="{63DC1213-D501-47AA-91D6-E58B6A14B5C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67">
              <a:extLst>
                <a:ext uri="{FF2B5EF4-FFF2-40B4-BE49-F238E27FC236}">
                  <a16:creationId xmlns:a16="http://schemas.microsoft.com/office/drawing/2014/main" id="{07D89ADA-8561-400D-8135-41E2C0B41D8A}"/>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68">
              <a:extLst>
                <a:ext uri="{FF2B5EF4-FFF2-40B4-BE49-F238E27FC236}">
                  <a16:creationId xmlns:a16="http://schemas.microsoft.com/office/drawing/2014/main" id="{A8B48CEC-F86F-4374-84CE-397E3C3C4CB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69">
              <a:extLst>
                <a:ext uri="{FF2B5EF4-FFF2-40B4-BE49-F238E27FC236}">
                  <a16:creationId xmlns:a16="http://schemas.microsoft.com/office/drawing/2014/main" id="{9A00D655-B9A4-40A0-A4F6-8996EC5B5EB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70">
              <a:extLst>
                <a:ext uri="{FF2B5EF4-FFF2-40B4-BE49-F238E27FC236}">
                  <a16:creationId xmlns:a16="http://schemas.microsoft.com/office/drawing/2014/main" id="{B23510B6-0F44-40E8-8EB4-07ED5F8D3F72}"/>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71">
              <a:extLst>
                <a:ext uri="{FF2B5EF4-FFF2-40B4-BE49-F238E27FC236}">
                  <a16:creationId xmlns:a16="http://schemas.microsoft.com/office/drawing/2014/main" id="{85207E4C-467A-426A-BB44-355CFBE07EAF}"/>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72">
              <a:extLst>
                <a:ext uri="{FF2B5EF4-FFF2-40B4-BE49-F238E27FC236}">
                  <a16:creationId xmlns:a16="http://schemas.microsoft.com/office/drawing/2014/main" id="{0C9B189C-C7AA-45D7-BE54-EDC52E5FE7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73">
              <a:extLst>
                <a:ext uri="{FF2B5EF4-FFF2-40B4-BE49-F238E27FC236}">
                  <a16:creationId xmlns:a16="http://schemas.microsoft.com/office/drawing/2014/main" id="{8AA518E7-9590-43FF-B220-D690FC3869E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74">
              <a:extLst>
                <a:ext uri="{FF2B5EF4-FFF2-40B4-BE49-F238E27FC236}">
                  <a16:creationId xmlns:a16="http://schemas.microsoft.com/office/drawing/2014/main" id="{91A502E6-CB90-45AD-8242-4F6BA2CDD77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75">
              <a:extLst>
                <a:ext uri="{FF2B5EF4-FFF2-40B4-BE49-F238E27FC236}">
                  <a16:creationId xmlns:a16="http://schemas.microsoft.com/office/drawing/2014/main" id="{8AE55539-CF28-4B60-878D-8FAF7B4AD22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9" name="Group 224">
            <a:extLst>
              <a:ext uri="{FF2B5EF4-FFF2-40B4-BE49-F238E27FC236}">
                <a16:creationId xmlns:a16="http://schemas.microsoft.com/office/drawing/2014/main" id="{3E4EE001-D7AE-467C-956E-D35983A3E2F1}"/>
              </a:ext>
            </a:extLst>
          </p:cNvPr>
          <p:cNvGrpSpPr>
            <a:grpSpLocks/>
          </p:cNvGrpSpPr>
          <p:nvPr/>
        </p:nvGrpSpPr>
        <p:grpSpPr bwMode="auto">
          <a:xfrm rot="20667446">
            <a:off x="5117704" y="766134"/>
            <a:ext cx="603621" cy="627824"/>
            <a:chOff x="2231" y="1596"/>
            <a:chExt cx="1324" cy="1163"/>
          </a:xfrm>
          <a:effectLst/>
        </p:grpSpPr>
        <p:sp>
          <p:nvSpPr>
            <p:cNvPr id="30" name="Freeform 77">
              <a:extLst>
                <a:ext uri="{FF2B5EF4-FFF2-40B4-BE49-F238E27FC236}">
                  <a16:creationId xmlns:a16="http://schemas.microsoft.com/office/drawing/2014/main" id="{39ECCBAD-E978-4813-A15B-AF919ADCDD86}"/>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8">
              <a:extLst>
                <a:ext uri="{FF2B5EF4-FFF2-40B4-BE49-F238E27FC236}">
                  <a16:creationId xmlns:a16="http://schemas.microsoft.com/office/drawing/2014/main" id="{4AE23A72-2966-4B47-BE82-7397AE7AAF10}"/>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79">
              <a:extLst>
                <a:ext uri="{FF2B5EF4-FFF2-40B4-BE49-F238E27FC236}">
                  <a16:creationId xmlns:a16="http://schemas.microsoft.com/office/drawing/2014/main" id="{1DF28B1B-CD22-4F51-BACE-96FB68C6B396}"/>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0">
              <a:extLst>
                <a:ext uri="{FF2B5EF4-FFF2-40B4-BE49-F238E27FC236}">
                  <a16:creationId xmlns:a16="http://schemas.microsoft.com/office/drawing/2014/main" id="{A373B65C-5149-45A7-9559-123323FE24D0}"/>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1">
              <a:extLst>
                <a:ext uri="{FF2B5EF4-FFF2-40B4-BE49-F238E27FC236}">
                  <a16:creationId xmlns:a16="http://schemas.microsoft.com/office/drawing/2014/main" id="{5B992DDD-15A0-4DC3-BC4C-2D0C2C9974F6}"/>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2">
              <a:extLst>
                <a:ext uri="{FF2B5EF4-FFF2-40B4-BE49-F238E27FC236}">
                  <a16:creationId xmlns:a16="http://schemas.microsoft.com/office/drawing/2014/main" id="{5738594C-00B9-4372-8990-D9FE215CD985}"/>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3">
              <a:extLst>
                <a:ext uri="{FF2B5EF4-FFF2-40B4-BE49-F238E27FC236}">
                  <a16:creationId xmlns:a16="http://schemas.microsoft.com/office/drawing/2014/main" id="{54AD5890-4E95-471A-BAE1-6F5774043757}"/>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4">
              <a:extLst>
                <a:ext uri="{FF2B5EF4-FFF2-40B4-BE49-F238E27FC236}">
                  <a16:creationId xmlns:a16="http://schemas.microsoft.com/office/drawing/2014/main" id="{C086B7DD-8322-4ACE-8F77-1DA522D3BFB5}"/>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5">
              <a:extLst>
                <a:ext uri="{FF2B5EF4-FFF2-40B4-BE49-F238E27FC236}">
                  <a16:creationId xmlns:a16="http://schemas.microsoft.com/office/drawing/2014/main" id="{D00FACEF-EE00-493A-BF53-1591FA63666E}"/>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6">
              <a:extLst>
                <a:ext uri="{FF2B5EF4-FFF2-40B4-BE49-F238E27FC236}">
                  <a16:creationId xmlns:a16="http://schemas.microsoft.com/office/drawing/2014/main" id="{881C141D-B9E0-44DC-A0E4-A5AE60EFFBE1}"/>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87">
              <a:extLst>
                <a:ext uri="{FF2B5EF4-FFF2-40B4-BE49-F238E27FC236}">
                  <a16:creationId xmlns:a16="http://schemas.microsoft.com/office/drawing/2014/main" id="{B3D5B9B1-88FB-4E27-ADD9-80A641B6038D}"/>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41" name="Group 204">
            <a:extLst>
              <a:ext uri="{FF2B5EF4-FFF2-40B4-BE49-F238E27FC236}">
                <a16:creationId xmlns:a16="http://schemas.microsoft.com/office/drawing/2014/main" id="{5E2EBF3F-3CED-4B64-BBA3-39959787E6CA}"/>
              </a:ext>
            </a:extLst>
          </p:cNvPr>
          <p:cNvGrpSpPr>
            <a:grpSpLocks/>
          </p:cNvGrpSpPr>
          <p:nvPr/>
        </p:nvGrpSpPr>
        <p:grpSpPr bwMode="auto">
          <a:xfrm rot="20083902">
            <a:off x="5727215" y="680642"/>
            <a:ext cx="904748" cy="780155"/>
            <a:chOff x="3658" y="852"/>
            <a:chExt cx="1986" cy="1447"/>
          </a:xfrm>
          <a:effectLst/>
        </p:grpSpPr>
        <p:sp>
          <p:nvSpPr>
            <p:cNvPr id="42" name="Freeform 224">
              <a:extLst>
                <a:ext uri="{FF2B5EF4-FFF2-40B4-BE49-F238E27FC236}">
                  <a16:creationId xmlns:a16="http://schemas.microsoft.com/office/drawing/2014/main" id="{E5C244FA-07E0-423A-B72C-2C31EA7B58F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225">
              <a:extLst>
                <a:ext uri="{FF2B5EF4-FFF2-40B4-BE49-F238E27FC236}">
                  <a16:creationId xmlns:a16="http://schemas.microsoft.com/office/drawing/2014/main" id="{19E8AD2E-CF15-476C-BA2C-AC95E2146E5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226">
              <a:extLst>
                <a:ext uri="{FF2B5EF4-FFF2-40B4-BE49-F238E27FC236}">
                  <a16:creationId xmlns:a16="http://schemas.microsoft.com/office/drawing/2014/main" id="{A7FC1132-B059-4479-A86D-A1F131158F3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227">
              <a:extLst>
                <a:ext uri="{FF2B5EF4-FFF2-40B4-BE49-F238E27FC236}">
                  <a16:creationId xmlns:a16="http://schemas.microsoft.com/office/drawing/2014/main" id="{903A2D09-15F2-4730-B230-EE5AEC0B023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228">
              <a:extLst>
                <a:ext uri="{FF2B5EF4-FFF2-40B4-BE49-F238E27FC236}">
                  <a16:creationId xmlns:a16="http://schemas.microsoft.com/office/drawing/2014/main" id="{DEE6E4D6-E1C8-44C8-9161-A215359770FA}"/>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229">
              <a:extLst>
                <a:ext uri="{FF2B5EF4-FFF2-40B4-BE49-F238E27FC236}">
                  <a16:creationId xmlns:a16="http://schemas.microsoft.com/office/drawing/2014/main" id="{3B012F80-FEF5-4EA6-81F3-70EA1781918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230">
              <a:extLst>
                <a:ext uri="{FF2B5EF4-FFF2-40B4-BE49-F238E27FC236}">
                  <a16:creationId xmlns:a16="http://schemas.microsoft.com/office/drawing/2014/main" id="{A45B00D9-9A18-41B1-B68A-E1C37866581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231">
              <a:extLst>
                <a:ext uri="{FF2B5EF4-FFF2-40B4-BE49-F238E27FC236}">
                  <a16:creationId xmlns:a16="http://schemas.microsoft.com/office/drawing/2014/main" id="{1A12B9C1-8BE3-48A7-B472-72248DE515EE}"/>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232">
              <a:extLst>
                <a:ext uri="{FF2B5EF4-FFF2-40B4-BE49-F238E27FC236}">
                  <a16:creationId xmlns:a16="http://schemas.microsoft.com/office/drawing/2014/main" id="{1904E7B1-6871-420A-990A-AA22868A3350}"/>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233">
              <a:extLst>
                <a:ext uri="{FF2B5EF4-FFF2-40B4-BE49-F238E27FC236}">
                  <a16:creationId xmlns:a16="http://schemas.microsoft.com/office/drawing/2014/main" id="{3E9C1CE0-0F75-4245-9483-18DDB1641EF9}"/>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234">
              <a:extLst>
                <a:ext uri="{FF2B5EF4-FFF2-40B4-BE49-F238E27FC236}">
                  <a16:creationId xmlns:a16="http://schemas.microsoft.com/office/drawing/2014/main" id="{8632ECE9-4426-42E0-BE60-B9A22539FF5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235">
              <a:extLst>
                <a:ext uri="{FF2B5EF4-FFF2-40B4-BE49-F238E27FC236}">
                  <a16:creationId xmlns:a16="http://schemas.microsoft.com/office/drawing/2014/main" id="{96255797-6B73-46BD-90F2-01E6E090663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236">
              <a:extLst>
                <a:ext uri="{FF2B5EF4-FFF2-40B4-BE49-F238E27FC236}">
                  <a16:creationId xmlns:a16="http://schemas.microsoft.com/office/drawing/2014/main" id="{DA0E0FDB-7C6B-4C76-8E88-BDFCC52D3B17}"/>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237">
              <a:extLst>
                <a:ext uri="{FF2B5EF4-FFF2-40B4-BE49-F238E27FC236}">
                  <a16:creationId xmlns:a16="http://schemas.microsoft.com/office/drawing/2014/main" id="{9B268B19-B80F-437B-83BB-ED400715922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238">
              <a:extLst>
                <a:ext uri="{FF2B5EF4-FFF2-40B4-BE49-F238E27FC236}">
                  <a16:creationId xmlns:a16="http://schemas.microsoft.com/office/drawing/2014/main" id="{CCAF7FC3-C6D4-461A-86B0-4CC50DD0B4D5}"/>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239">
              <a:extLst>
                <a:ext uri="{FF2B5EF4-FFF2-40B4-BE49-F238E27FC236}">
                  <a16:creationId xmlns:a16="http://schemas.microsoft.com/office/drawing/2014/main" id="{747A0E9D-C978-44B2-9663-09C961F2EEC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240">
              <a:extLst>
                <a:ext uri="{FF2B5EF4-FFF2-40B4-BE49-F238E27FC236}">
                  <a16:creationId xmlns:a16="http://schemas.microsoft.com/office/drawing/2014/main" id="{4CC3AE7F-FD46-4F15-9945-0023DA86D09C}"/>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241">
              <a:extLst>
                <a:ext uri="{FF2B5EF4-FFF2-40B4-BE49-F238E27FC236}">
                  <a16:creationId xmlns:a16="http://schemas.microsoft.com/office/drawing/2014/main" id="{3DBA8397-D5E2-4CDE-8155-41A59E2293C3}"/>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242">
              <a:extLst>
                <a:ext uri="{FF2B5EF4-FFF2-40B4-BE49-F238E27FC236}">
                  <a16:creationId xmlns:a16="http://schemas.microsoft.com/office/drawing/2014/main" id="{B1530B63-2F25-46A7-B145-9B9CB42753E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Tree>
    <p:extLst>
      <p:ext uri="{BB962C8B-B14F-4D97-AF65-F5344CB8AC3E}">
        <p14:creationId xmlns:p14="http://schemas.microsoft.com/office/powerpoint/2010/main" val="33213861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32" presetClass="emph" presetSubtype="0" fill="hold" nodeType="withEffect">
                                  <p:stCondLst>
                                    <p:cond delay="200"/>
                                  </p:stCondLst>
                                  <p:childTnLst>
                                    <p:animRot by="120000">
                                      <p:cBhvr>
                                        <p:cTn id="29" dur="75" fill="hold">
                                          <p:stCondLst>
                                            <p:cond delay="0"/>
                                          </p:stCondLst>
                                        </p:cTn>
                                        <p:tgtEl>
                                          <p:spTgt spid="29"/>
                                        </p:tgtEl>
                                        <p:attrNameLst>
                                          <p:attrName>r</p:attrName>
                                        </p:attrNameLst>
                                      </p:cBhvr>
                                    </p:animRot>
                                    <p:animRot by="-240000">
                                      <p:cBhvr>
                                        <p:cTn id="30" dur="150" fill="hold">
                                          <p:stCondLst>
                                            <p:cond delay="150"/>
                                          </p:stCondLst>
                                        </p:cTn>
                                        <p:tgtEl>
                                          <p:spTgt spid="29"/>
                                        </p:tgtEl>
                                        <p:attrNameLst>
                                          <p:attrName>r</p:attrName>
                                        </p:attrNameLst>
                                      </p:cBhvr>
                                    </p:animRot>
                                    <p:animRot by="240000">
                                      <p:cBhvr>
                                        <p:cTn id="31" dur="150" fill="hold">
                                          <p:stCondLst>
                                            <p:cond delay="300"/>
                                          </p:stCondLst>
                                        </p:cTn>
                                        <p:tgtEl>
                                          <p:spTgt spid="29"/>
                                        </p:tgtEl>
                                        <p:attrNameLst>
                                          <p:attrName>r</p:attrName>
                                        </p:attrNameLst>
                                      </p:cBhvr>
                                    </p:animRot>
                                    <p:animRot by="-240000">
                                      <p:cBhvr>
                                        <p:cTn id="32" dur="150" fill="hold">
                                          <p:stCondLst>
                                            <p:cond delay="450"/>
                                          </p:stCondLst>
                                        </p:cTn>
                                        <p:tgtEl>
                                          <p:spTgt spid="29"/>
                                        </p:tgtEl>
                                        <p:attrNameLst>
                                          <p:attrName>r</p:attrName>
                                        </p:attrNameLst>
                                      </p:cBhvr>
                                    </p:animRot>
                                    <p:animRot by="120000">
                                      <p:cBhvr>
                                        <p:cTn id="33" dur="150" fill="hold">
                                          <p:stCondLst>
                                            <p:cond delay="600"/>
                                          </p:stCondLst>
                                        </p:cTn>
                                        <p:tgtEl>
                                          <p:spTgt spid="29"/>
                                        </p:tgtEl>
                                        <p:attrNameLst>
                                          <p:attrName>r</p:attrName>
                                        </p:attrNameLst>
                                      </p:cBhvr>
                                    </p:animRot>
                                  </p:childTnLst>
                                </p:cTn>
                              </p:par>
                              <p:par>
                                <p:cTn id="34" presetID="2" presetClass="entr" presetSubtype="4"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additive="base">
                                        <p:cTn id="36" dur="500" fill="hold"/>
                                        <p:tgtEl>
                                          <p:spTgt spid="8"/>
                                        </p:tgtEl>
                                        <p:attrNameLst>
                                          <p:attrName>ppt_x</p:attrName>
                                        </p:attrNameLst>
                                      </p:cBhvr>
                                      <p:tavLst>
                                        <p:tav tm="0">
                                          <p:val>
                                            <p:strVal val="#ppt_x"/>
                                          </p:val>
                                        </p:tav>
                                        <p:tav tm="100000">
                                          <p:val>
                                            <p:strVal val="#ppt_x"/>
                                          </p:val>
                                        </p:tav>
                                      </p:tavLst>
                                    </p:anim>
                                    <p:anim calcmode="lin" valueType="num">
                                      <p:cBhvr additive="base">
                                        <p:cTn id="37" dur="500" fill="hold"/>
                                        <p:tgtEl>
                                          <p:spTgt spid="8"/>
                                        </p:tgtEl>
                                        <p:attrNameLst>
                                          <p:attrName>ppt_y</p:attrName>
                                        </p:attrNameLst>
                                      </p:cBhvr>
                                      <p:tavLst>
                                        <p:tav tm="0">
                                          <p:val>
                                            <p:strVal val="1+#ppt_h/2"/>
                                          </p:val>
                                        </p:tav>
                                        <p:tav tm="100000">
                                          <p:val>
                                            <p:strVal val="#ppt_y"/>
                                          </p:val>
                                        </p:tav>
                                      </p:tavLst>
                                    </p:anim>
                                  </p:childTnLst>
                                </p:cTn>
                              </p:par>
                              <p:par>
                                <p:cTn id="38" presetID="32" presetClass="emph" presetSubtype="0" fill="hold" nodeType="withEffect">
                                  <p:stCondLst>
                                    <p:cond delay="200"/>
                                  </p:stCondLst>
                                  <p:childTnLst>
                                    <p:animRot by="120000">
                                      <p:cBhvr>
                                        <p:cTn id="39" dur="70" fill="hold">
                                          <p:stCondLst>
                                            <p:cond delay="0"/>
                                          </p:stCondLst>
                                        </p:cTn>
                                        <p:tgtEl>
                                          <p:spTgt spid="8"/>
                                        </p:tgtEl>
                                        <p:attrNameLst>
                                          <p:attrName>r</p:attrName>
                                        </p:attrNameLst>
                                      </p:cBhvr>
                                    </p:animRot>
                                    <p:animRot by="-240000">
                                      <p:cBhvr>
                                        <p:cTn id="40" dur="140" fill="hold">
                                          <p:stCondLst>
                                            <p:cond delay="140"/>
                                          </p:stCondLst>
                                        </p:cTn>
                                        <p:tgtEl>
                                          <p:spTgt spid="8"/>
                                        </p:tgtEl>
                                        <p:attrNameLst>
                                          <p:attrName>r</p:attrName>
                                        </p:attrNameLst>
                                      </p:cBhvr>
                                    </p:animRot>
                                    <p:animRot by="240000">
                                      <p:cBhvr>
                                        <p:cTn id="41" dur="140" fill="hold">
                                          <p:stCondLst>
                                            <p:cond delay="280"/>
                                          </p:stCondLst>
                                        </p:cTn>
                                        <p:tgtEl>
                                          <p:spTgt spid="8"/>
                                        </p:tgtEl>
                                        <p:attrNameLst>
                                          <p:attrName>r</p:attrName>
                                        </p:attrNameLst>
                                      </p:cBhvr>
                                    </p:animRot>
                                    <p:animRot by="-240000">
                                      <p:cBhvr>
                                        <p:cTn id="42" dur="140" fill="hold">
                                          <p:stCondLst>
                                            <p:cond delay="420"/>
                                          </p:stCondLst>
                                        </p:cTn>
                                        <p:tgtEl>
                                          <p:spTgt spid="8"/>
                                        </p:tgtEl>
                                        <p:attrNameLst>
                                          <p:attrName>r</p:attrName>
                                        </p:attrNameLst>
                                      </p:cBhvr>
                                    </p:animRot>
                                    <p:animRot by="120000">
                                      <p:cBhvr>
                                        <p:cTn id="43" dur="140" fill="hold">
                                          <p:stCondLst>
                                            <p:cond delay="560"/>
                                          </p:stCondLst>
                                        </p:cTn>
                                        <p:tgtEl>
                                          <p:spTgt spid="8"/>
                                        </p:tgtEl>
                                        <p:attrNameLst>
                                          <p:attrName>r</p:attrName>
                                        </p:attrNameLst>
                                      </p:cBhvr>
                                    </p:animRot>
                                  </p:childTnLst>
                                </p:cTn>
                              </p:par>
                              <p:par>
                                <p:cTn id="44" presetID="2" presetClass="entr" presetSubtype="4" fill="hold" nodeType="with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par>
                                <p:cTn id="48" presetID="32" presetClass="emph" presetSubtype="0" fill="hold" nodeType="withEffect">
                                  <p:stCondLst>
                                    <p:cond delay="200"/>
                                  </p:stCondLst>
                                  <p:childTnLst>
                                    <p:animRot by="120000">
                                      <p:cBhvr>
                                        <p:cTn id="49" dur="75" fill="hold">
                                          <p:stCondLst>
                                            <p:cond delay="0"/>
                                          </p:stCondLst>
                                        </p:cTn>
                                        <p:tgtEl>
                                          <p:spTgt spid="41"/>
                                        </p:tgtEl>
                                        <p:attrNameLst>
                                          <p:attrName>r</p:attrName>
                                        </p:attrNameLst>
                                      </p:cBhvr>
                                    </p:animRot>
                                    <p:animRot by="-240000">
                                      <p:cBhvr>
                                        <p:cTn id="50" dur="150" fill="hold">
                                          <p:stCondLst>
                                            <p:cond delay="150"/>
                                          </p:stCondLst>
                                        </p:cTn>
                                        <p:tgtEl>
                                          <p:spTgt spid="41"/>
                                        </p:tgtEl>
                                        <p:attrNameLst>
                                          <p:attrName>r</p:attrName>
                                        </p:attrNameLst>
                                      </p:cBhvr>
                                    </p:animRot>
                                    <p:animRot by="240000">
                                      <p:cBhvr>
                                        <p:cTn id="51" dur="150" fill="hold">
                                          <p:stCondLst>
                                            <p:cond delay="300"/>
                                          </p:stCondLst>
                                        </p:cTn>
                                        <p:tgtEl>
                                          <p:spTgt spid="41"/>
                                        </p:tgtEl>
                                        <p:attrNameLst>
                                          <p:attrName>r</p:attrName>
                                        </p:attrNameLst>
                                      </p:cBhvr>
                                    </p:animRot>
                                    <p:animRot by="-240000">
                                      <p:cBhvr>
                                        <p:cTn id="52" dur="150" fill="hold">
                                          <p:stCondLst>
                                            <p:cond delay="450"/>
                                          </p:stCondLst>
                                        </p:cTn>
                                        <p:tgtEl>
                                          <p:spTgt spid="41"/>
                                        </p:tgtEl>
                                        <p:attrNameLst>
                                          <p:attrName>r</p:attrName>
                                        </p:attrNameLst>
                                      </p:cBhvr>
                                    </p:animRot>
                                    <p:animRot by="120000">
                                      <p:cBhvr>
                                        <p:cTn id="53" dur="150" fill="hold">
                                          <p:stCondLst>
                                            <p:cond delay="600"/>
                                          </p:stCondLst>
                                        </p:cTn>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EF568DE-CE18-47D3-8A59-3704D47EDD0C}"/>
              </a:ext>
            </a:extLst>
          </p:cNvPr>
          <p:cNvGrpSpPr/>
          <p:nvPr/>
        </p:nvGrpSpPr>
        <p:grpSpPr>
          <a:xfrm>
            <a:off x="273211" y="391886"/>
            <a:ext cx="6803427" cy="4173063"/>
            <a:chOff x="237097" y="630347"/>
            <a:chExt cx="6803427" cy="3646644"/>
          </a:xfrm>
        </p:grpSpPr>
        <p:grpSp>
          <p:nvGrpSpPr>
            <p:cNvPr id="476" name="Group 204"/>
            <p:cNvGrpSpPr>
              <a:grpSpLocks/>
            </p:cNvGrpSpPr>
            <p:nvPr/>
          </p:nvGrpSpPr>
          <p:grpSpPr bwMode="auto">
            <a:xfrm>
              <a:off x="5374641" y="2169005"/>
              <a:ext cx="1123162" cy="818423"/>
              <a:chOff x="3658" y="852"/>
              <a:chExt cx="1986" cy="1447"/>
            </a:xfrm>
          </p:grpSpPr>
          <p:sp>
            <p:nvSpPr>
              <p:cNvPr id="477" name="Freeform 4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8" name="Freeform 4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9" name="Freeform 4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0" name="Freeform 4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1" name="Freeform 4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2" name="Freeform 4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3" name="Freeform 4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4" name="Freeform 4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5" name="Freeform 4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6" name="Freeform 4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7" name="Freeform 4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8" name="Freeform 4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89" name="Freeform 4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0" name="Freeform 4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1" name="Freeform 4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2" name="Freeform 4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3" name="Freeform 4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4" name="Freeform 4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5" name="Freeform 4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456" name="Group 204"/>
            <p:cNvGrpSpPr>
              <a:grpSpLocks/>
            </p:cNvGrpSpPr>
            <p:nvPr/>
          </p:nvGrpSpPr>
          <p:grpSpPr bwMode="auto">
            <a:xfrm>
              <a:off x="4615104" y="2485212"/>
              <a:ext cx="1123162" cy="818423"/>
              <a:chOff x="3658" y="852"/>
              <a:chExt cx="1986" cy="1447"/>
            </a:xfrm>
          </p:grpSpPr>
          <p:sp>
            <p:nvSpPr>
              <p:cNvPr id="457" name="Freeform 4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8" name="Freeform 4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9" name="Freeform 4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0" name="Freeform 4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1" name="Freeform 4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2" name="Freeform 4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3" name="Freeform 4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4" name="Freeform 4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5" name="Freeform 4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6" name="Freeform 4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7" name="Freeform 4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8" name="Freeform 4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69" name="Freeform 4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0" name="Freeform 4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1" name="Freeform 4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2" name="Freeform 4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3" name="Freeform 4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4" name="Freeform 4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75" name="Freeform 4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59" name="Group 204"/>
            <p:cNvGrpSpPr>
              <a:grpSpLocks/>
            </p:cNvGrpSpPr>
            <p:nvPr/>
          </p:nvGrpSpPr>
          <p:grpSpPr bwMode="auto">
            <a:xfrm>
              <a:off x="3852117" y="2807623"/>
              <a:ext cx="1123162" cy="818423"/>
              <a:chOff x="3658" y="852"/>
              <a:chExt cx="1986" cy="1447"/>
            </a:xfrm>
          </p:grpSpPr>
          <p:sp>
            <p:nvSpPr>
              <p:cNvPr id="360" name="Freeform 3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1" name="Freeform 3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2" name="Freeform 3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3" name="Freeform 3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4" name="Freeform 3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5" name="Freeform 3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6" name="Freeform 3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4" name="Freeform 43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45" name="Freeform 4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46" name="Freeform 4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47" name="Freeform 4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48" name="Freeform 4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49" name="Freeform 4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0" name="Freeform 4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1" name="Freeform 4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2" name="Freeform 4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3" name="Freeform 4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4" name="Freeform 4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55" name="Freeform 4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39" name="Group 204"/>
            <p:cNvGrpSpPr>
              <a:grpSpLocks/>
            </p:cNvGrpSpPr>
            <p:nvPr/>
          </p:nvGrpSpPr>
          <p:grpSpPr bwMode="auto">
            <a:xfrm>
              <a:off x="3097375" y="3131020"/>
              <a:ext cx="1123162" cy="818423"/>
              <a:chOff x="3658" y="852"/>
              <a:chExt cx="1986" cy="1447"/>
            </a:xfrm>
          </p:grpSpPr>
          <p:sp>
            <p:nvSpPr>
              <p:cNvPr id="340" name="Freeform 33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1" name="Freeform 34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2" name="Freeform 34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3" name="Freeform 34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4" name="Freeform 34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5" name="Freeform 34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6" name="Freeform 34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7" name="Freeform 34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8" name="Freeform 34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9" name="Freeform 34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0" name="Freeform 34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1" name="Freeform 35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2" name="Freeform 35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3" name="Freeform 35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4" name="Freeform 35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5" name="Freeform 35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6" name="Freeform 35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7" name="Freeform 35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8" name="Freeform 35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70" name="Group 369">
              <a:extLst>
                <a:ext uri="{FF2B5EF4-FFF2-40B4-BE49-F238E27FC236}">
                  <a16:creationId xmlns:a16="http://schemas.microsoft.com/office/drawing/2014/main" id="{FD1F3E1E-D994-4FC9-9ABE-EE90CEEAD646}"/>
                </a:ext>
              </a:extLst>
            </p:cNvPr>
            <p:cNvGrpSpPr/>
            <p:nvPr/>
          </p:nvGrpSpPr>
          <p:grpSpPr>
            <a:xfrm>
              <a:off x="876569" y="966738"/>
              <a:ext cx="449940" cy="389372"/>
              <a:chOff x="1168759" y="431733"/>
              <a:chExt cx="599920" cy="519163"/>
            </a:xfrm>
          </p:grpSpPr>
          <p:grpSp>
            <p:nvGrpSpPr>
              <p:cNvPr id="371" name="Group 370">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383" name="Freeform 38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4" name="Freeform 38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5" name="Freeform 38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72" name="Group 371">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373" name="Group 372">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379" name="Freeform 37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0" name="Freeform 37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1" name="Freeform 38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2" name="Freeform 38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74" name="Group 373">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375" name="Freeform 37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76" name="Freeform 37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77" name="Freeform 37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78" name="Freeform 37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grpSp>
        <p:grpSp>
          <p:nvGrpSpPr>
            <p:cNvPr id="386" name="Group 385">
              <a:extLst>
                <a:ext uri="{FF2B5EF4-FFF2-40B4-BE49-F238E27FC236}">
                  <a16:creationId xmlns:a16="http://schemas.microsoft.com/office/drawing/2014/main" id="{869C946C-D1DB-4F22-AB11-4889CA7D38DC}"/>
                </a:ext>
              </a:extLst>
            </p:cNvPr>
            <p:cNvGrpSpPr/>
            <p:nvPr/>
          </p:nvGrpSpPr>
          <p:grpSpPr>
            <a:xfrm>
              <a:off x="1076651" y="700829"/>
              <a:ext cx="682620" cy="486648"/>
              <a:chOff x="1435534" y="77188"/>
              <a:chExt cx="910160" cy="648864"/>
            </a:xfrm>
          </p:grpSpPr>
          <p:sp>
            <p:nvSpPr>
              <p:cNvPr id="387" name="Freeform 386"/>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8" name="Freeform 387"/>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9" name="Freeform 388"/>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nvGrpSpPr>
              <p:cNvPr id="390" name="Group 389">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391" name="Group 390">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401" name="Freeform 400"/>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2" name="Freeform 401"/>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3" name="Freeform 402"/>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4" name="Freeform 403"/>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5" name="Freeform 404"/>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6" name="Freeform 405"/>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7" name="Freeform 406"/>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8" name="Freeform 407"/>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392" name="Group 391">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393" name="Freeform 392"/>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4" name="Freeform 393"/>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5" name="Freeform 394"/>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6" name="Freeform 395"/>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7" name="Freeform 396"/>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8" name="Freeform 397"/>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9" name="Freeform 398"/>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0" name="Freeform 399"/>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lIns="0" tIns="0" rIns="0" bIns="0" anchor="ctr" anchorCtr="0">
                    <a:normAutofit fontScale="4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grpSp>
        <p:grpSp>
          <p:nvGrpSpPr>
            <p:cNvPr id="409" name="Group 408">
              <a:extLst>
                <a:ext uri="{FF2B5EF4-FFF2-40B4-BE49-F238E27FC236}">
                  <a16:creationId xmlns:a16="http://schemas.microsoft.com/office/drawing/2014/main" id="{E49228EA-649C-4991-9F72-F337F5CC12A8}"/>
                </a:ext>
              </a:extLst>
            </p:cNvPr>
            <p:cNvGrpSpPr/>
            <p:nvPr/>
          </p:nvGrpSpPr>
          <p:grpSpPr>
            <a:xfrm>
              <a:off x="237097" y="630347"/>
              <a:ext cx="577226" cy="683721"/>
              <a:chOff x="316129" y="-16788"/>
              <a:chExt cx="769635" cy="911628"/>
            </a:xfrm>
          </p:grpSpPr>
          <p:sp>
            <p:nvSpPr>
              <p:cNvPr id="410" name="Freeform 409"/>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nvGrpSpPr>
              <p:cNvPr id="411" name="Group 410">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412" name="Freeform 411"/>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nvGrpSpPr>
                <p:cNvPr id="413" name="Group 412">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414" name="Freeform 413"/>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nvGrpSpPr>
                  <p:cNvPr id="415" name="Group 414">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416" name="Group 415">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426" name="Freeform 42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7" name="Freeform 42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8" name="Freeform 42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9" name="Freeform 42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0" name="Freeform 42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1" name="Freeform 430"/>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2" name="Freeform 431"/>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3" name="Freeform 432"/>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417" name="Group 416">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418" name="Freeform 417"/>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19" name="Freeform 418"/>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0" name="Freeform 41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1" name="Freeform 42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2" name="Freeform 42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3" name="Freeform 42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4" name="Freeform 42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5" name="Freeform 42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lIns="0" tIns="0" rIns="0" bIns="0" anchor="ctr" anchorCtr="0">
                        <a:normAutofit fontScale="325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grpSp>
          </p:grpSp>
        </p:grpSp>
        <p:sp>
          <p:nvSpPr>
            <p:cNvPr id="435" name="TextBox 434"/>
            <p:cNvSpPr txBox="1"/>
            <p:nvPr/>
          </p:nvSpPr>
          <p:spPr>
            <a:xfrm>
              <a:off x="297168" y="3808921"/>
              <a:ext cx="1630774" cy="230833"/>
            </a:xfrm>
            <a:prstGeom prst="rect">
              <a:avLst/>
            </a:prstGeom>
            <a:noFill/>
          </p:spPr>
          <p:txBody>
            <a:bodyPr wrap="square" lIns="0" tIns="0" rIns="0" bIns="0" rtlCol="0" anchor="ctr" anchorCtr="0">
              <a:normAutofit/>
            </a:bodyPr>
            <a:lstStyle/>
            <a:p>
              <a:pPr defTabSz="534924"/>
              <a:endParaRPr lang="en-US" sz="750" dirty="0">
                <a:solidFill>
                  <a:srgbClr val="FFFFFF"/>
                </a:solidFill>
                <a:latin typeface="Calibri" panose="020F0502020204030204"/>
              </a:endParaRPr>
            </a:p>
          </p:txBody>
        </p:sp>
        <p:grpSp>
          <p:nvGrpSpPr>
            <p:cNvPr id="516" name="Group 204"/>
            <p:cNvGrpSpPr>
              <a:grpSpLocks/>
            </p:cNvGrpSpPr>
            <p:nvPr/>
          </p:nvGrpSpPr>
          <p:grpSpPr bwMode="auto">
            <a:xfrm>
              <a:off x="4981788" y="1987378"/>
              <a:ext cx="1123162" cy="818423"/>
              <a:chOff x="3658" y="852"/>
              <a:chExt cx="1986" cy="1447"/>
            </a:xfrm>
          </p:grpSpPr>
          <p:sp>
            <p:nvSpPr>
              <p:cNvPr id="517" name="Freeform 5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8" name="Freeform 5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519" name="Freeform 5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0" name="Freeform 5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1" name="Freeform 5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2" name="Freeform 5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3" name="Freeform 5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4" name="Freeform 5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5" name="Freeform 5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6" name="Freeform 5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7" name="Freeform 5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8" name="Freeform 5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29" name="Freeform 5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0" name="Freeform 5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1" name="Freeform 5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2" name="Freeform 5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3" name="Freeform 5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4" name="Freeform 5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5" name="Freeform 5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536" name="Group 204"/>
            <p:cNvGrpSpPr>
              <a:grpSpLocks/>
            </p:cNvGrpSpPr>
            <p:nvPr/>
          </p:nvGrpSpPr>
          <p:grpSpPr bwMode="auto">
            <a:xfrm>
              <a:off x="4232162" y="2310826"/>
              <a:ext cx="1123162" cy="818423"/>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496" name="Group 204"/>
            <p:cNvGrpSpPr>
              <a:grpSpLocks/>
            </p:cNvGrpSpPr>
            <p:nvPr/>
          </p:nvGrpSpPr>
          <p:grpSpPr bwMode="auto">
            <a:xfrm>
              <a:off x="3476937" y="2637805"/>
              <a:ext cx="1123162" cy="818423"/>
              <a:chOff x="3658" y="852"/>
              <a:chExt cx="1986" cy="1447"/>
            </a:xfrm>
          </p:grpSpPr>
          <p:sp>
            <p:nvSpPr>
              <p:cNvPr id="497" name="Freeform 4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98" name="Freeform 4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499" name="Freeform 4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0" name="Freeform 4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1" name="Freeform 5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2" name="Freeform 5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3" name="Freeform 5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4" name="Freeform 5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5" name="Freeform 5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6" name="Freeform 5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7" name="Freeform 5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8" name="Freeform 5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09" name="Freeform 5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0" name="Freeform 5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1" name="Freeform 5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2" name="Freeform 5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3" name="Freeform 5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4" name="Freeform 5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15" name="Freeform 5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596" name="Group 204"/>
            <p:cNvGrpSpPr>
              <a:grpSpLocks/>
            </p:cNvGrpSpPr>
            <p:nvPr/>
          </p:nvGrpSpPr>
          <p:grpSpPr bwMode="auto">
            <a:xfrm>
              <a:off x="4592275" y="1818457"/>
              <a:ext cx="1123162" cy="818423"/>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576" name="Group 204"/>
            <p:cNvGrpSpPr>
              <a:grpSpLocks/>
            </p:cNvGrpSpPr>
            <p:nvPr/>
          </p:nvGrpSpPr>
          <p:grpSpPr bwMode="auto">
            <a:xfrm>
              <a:off x="3836061" y="2140930"/>
              <a:ext cx="1123162" cy="818423"/>
              <a:chOff x="3658" y="852"/>
              <a:chExt cx="1986" cy="1447"/>
            </a:xfrm>
          </p:grpSpPr>
          <p:sp>
            <p:nvSpPr>
              <p:cNvPr id="577" name="Freeform 5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8" name="Freeform 5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579" name="Freeform 5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0" name="Freeform 5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1" name="Freeform 5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2" name="Freeform 5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3" name="Freeform 5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4" name="Freeform 5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5" name="Freeform 5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6" name="Freeform 5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7" name="Freeform 5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8" name="Freeform 5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89" name="Freeform 5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0" name="Freeform 5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1" name="Freeform 5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2" name="Freeform 5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3" name="Freeform 5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4" name="Freeform 5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95" name="Freeform 5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660" name="Group 659">
              <a:extLst>
                <a:ext uri="{FF2B5EF4-FFF2-40B4-BE49-F238E27FC236}">
                  <a16:creationId xmlns:a16="http://schemas.microsoft.com/office/drawing/2014/main" id="{BB67CFBC-A8F5-488F-AD11-19B6BCFFD849}"/>
                </a:ext>
              </a:extLst>
            </p:cNvPr>
            <p:cNvGrpSpPr/>
            <p:nvPr/>
          </p:nvGrpSpPr>
          <p:grpSpPr>
            <a:xfrm>
              <a:off x="1872335" y="794874"/>
              <a:ext cx="5168189" cy="370681"/>
              <a:chOff x="2496446" y="202582"/>
              <a:chExt cx="6890919" cy="494241"/>
            </a:xfrm>
          </p:grpSpPr>
          <p:sp>
            <p:nvSpPr>
              <p:cNvPr id="661" name="Parallelogram 66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defTabSz="534924"/>
                <a:endParaRPr lang="en-US" sz="1053">
                  <a:solidFill>
                    <a:srgbClr val="FFFFFF"/>
                  </a:solidFill>
                  <a:latin typeface="Calibri" panose="020F0502020204030204"/>
                </a:endParaRPr>
              </a:p>
            </p:txBody>
          </p:sp>
          <p:sp>
            <p:nvSpPr>
              <p:cNvPr id="662" name="TextBox 661"/>
              <p:cNvSpPr txBox="1"/>
              <p:nvPr/>
            </p:nvSpPr>
            <p:spPr>
              <a:xfrm>
                <a:off x="2695994" y="206006"/>
                <a:ext cx="6187202" cy="490817"/>
              </a:xfrm>
              <a:prstGeom prst="rect">
                <a:avLst/>
              </a:prstGeom>
              <a:noFill/>
            </p:spPr>
            <p:txBody>
              <a:bodyPr wrap="square" lIns="0" tIns="0" rIns="0" bIns="0" rtlCol="0" anchor="ctr" anchorCtr="0">
                <a:noAutofit/>
              </a:bodyPr>
              <a:lstStyle/>
              <a:p>
                <a:pPr algn="r" defTabSz="534924"/>
                <a:r>
                  <a:rPr lang="en-US" sz="3300" i="1" dirty="0">
                    <a:solidFill>
                      <a:srgbClr val="FFFFFF"/>
                    </a:solidFill>
                    <a:latin typeface="Calibri" panose="020F0502020204030204"/>
                  </a:rPr>
                  <a:t>Annual HCC Requirements*</a:t>
                </a:r>
              </a:p>
            </p:txBody>
          </p:sp>
        </p:grpSp>
        <p:grpSp>
          <p:nvGrpSpPr>
            <p:cNvPr id="2" name="Group 1">
              <a:extLst>
                <a:ext uri="{FF2B5EF4-FFF2-40B4-BE49-F238E27FC236}">
                  <a16:creationId xmlns:a16="http://schemas.microsoft.com/office/drawing/2014/main" id="{30654DC1-222E-45D6-B6FA-19C15DE9F1D9}"/>
                </a:ext>
              </a:extLst>
            </p:cNvPr>
            <p:cNvGrpSpPr/>
            <p:nvPr/>
          </p:nvGrpSpPr>
          <p:grpSpPr>
            <a:xfrm>
              <a:off x="443403" y="3439069"/>
              <a:ext cx="6317857" cy="837922"/>
              <a:chOff x="443403" y="3439069"/>
              <a:chExt cx="6317857" cy="837922"/>
            </a:xfrm>
          </p:grpSpPr>
          <p:sp>
            <p:nvSpPr>
              <p:cNvPr id="444" name="Right Arrow 443"/>
              <p:cNvSpPr/>
              <p:nvPr/>
            </p:nvSpPr>
            <p:spPr>
              <a:xfrm>
                <a:off x="1931471" y="3887620"/>
                <a:ext cx="367247" cy="149516"/>
              </a:xfrm>
              <a:prstGeom prst="rightArrow">
                <a:avLst>
                  <a:gd name="adj1" fmla="val 72174"/>
                  <a:gd name="adj2" fmla="val 63304"/>
                </a:avLst>
              </a:prstGeom>
              <a:solidFill>
                <a:schemeClr val="tx1">
                  <a:lumMod val="75000"/>
                  <a:alpha val="54000"/>
                </a:schemeClr>
              </a:solidFill>
              <a:ln>
                <a:gradFill>
                  <a:gsLst>
                    <a:gs pos="0">
                      <a:schemeClr val="accent5">
                        <a:lumMod val="20000"/>
                        <a:lumOff val="80000"/>
                      </a:schemeClr>
                    </a:gs>
                    <a:gs pos="100000">
                      <a:schemeClr val="accent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85000" lnSpcReduction="10000"/>
              </a:bodyPr>
              <a:lstStyle/>
              <a:p>
                <a:pPr algn="ctr" defTabSz="534924"/>
                <a:endParaRPr lang="en-US" sz="1053">
                  <a:solidFill>
                    <a:srgbClr val="FFFFFF"/>
                  </a:solidFill>
                  <a:latin typeface="Calibri" panose="020F0502020204030204"/>
                </a:endParaRPr>
              </a:p>
            </p:txBody>
          </p:sp>
          <p:grpSp>
            <p:nvGrpSpPr>
              <p:cNvPr id="299" name="Group 204"/>
              <p:cNvGrpSpPr>
                <a:grpSpLocks/>
              </p:cNvGrpSpPr>
              <p:nvPr/>
            </p:nvGrpSpPr>
            <p:grpSpPr bwMode="auto">
              <a:xfrm>
                <a:off x="2339612" y="3458568"/>
                <a:ext cx="1123162" cy="818423"/>
                <a:chOff x="3658" y="852"/>
                <a:chExt cx="1986" cy="1447"/>
              </a:xfrm>
            </p:grpSpPr>
            <p:sp>
              <p:nvSpPr>
                <p:cNvPr id="300" name="Freeform 29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1" name="Freeform 30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2" name="Freeform 30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3" name="Freeform 30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4" name="Freeform 30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5" name="Freeform 30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6" name="Freeform 30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7" name="Freeform 30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8" name="Freeform 30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9" name="Freeform 30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0" name="Freeform 30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1" name="Freeform 31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2" name="Freeform 31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3" name="Freeform 31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4" name="Freeform 31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5" name="Freeform 31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6" name="Freeform 31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7" name="Freeform 31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8" name="Freeform 31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sp>
            <p:nvSpPr>
              <p:cNvPr id="657" name="TextBox 656"/>
              <p:cNvSpPr txBox="1"/>
              <p:nvPr/>
            </p:nvSpPr>
            <p:spPr>
              <a:xfrm rot="20054511">
                <a:off x="2635094" y="3439069"/>
                <a:ext cx="4126166" cy="442840"/>
              </a:xfrm>
              <a:prstGeom prst="rect">
                <a:avLst/>
              </a:prstGeom>
              <a:noFill/>
            </p:spPr>
            <p:txBody>
              <a:bodyPr wrap="square" lIns="0" tIns="0" rIns="0" bIns="0" rtlCol="0" anchor="ctr" anchorCtr="0">
                <a:normAutofit/>
              </a:bodyPr>
              <a:lstStyle/>
              <a:p>
                <a:pPr algn="ctr" defTabSz="534924"/>
                <a:r>
                  <a:rPr lang="en-US" sz="1400" b="1" dirty="0">
                    <a:solidFill>
                      <a:srgbClr val="E7E6E6"/>
                    </a:solidFill>
                    <a:effectLst>
                      <a:outerShdw blurRad="50800" dist="50800" dir="5400000" algn="ctr" rotWithShape="0">
                        <a:srgbClr val="000000"/>
                      </a:outerShdw>
                    </a:effectLst>
                    <a:latin typeface="Calibri" panose="020F0502020204030204"/>
                  </a:rPr>
                  <a:t>Assistant Secretary for Preparedness and Response</a:t>
                </a:r>
              </a:p>
              <a:p>
                <a:pPr algn="ctr" defTabSz="534924"/>
                <a:r>
                  <a:rPr lang="en-US" sz="1400" b="1" dirty="0">
                    <a:solidFill>
                      <a:srgbClr val="E7E6E6"/>
                    </a:solidFill>
                    <a:effectLst>
                      <a:outerShdw blurRad="50800" dist="50800" dir="5400000" algn="ctr" rotWithShape="0">
                        <a:srgbClr val="000000"/>
                      </a:outerShdw>
                    </a:effectLst>
                    <a:latin typeface="Calibri" panose="020F0502020204030204"/>
                  </a:rPr>
                  <a:t>Healthcare Preparedness &amp; Response Capabilities</a:t>
                </a:r>
              </a:p>
            </p:txBody>
          </p:sp>
          <p:sp>
            <p:nvSpPr>
              <p:cNvPr id="436" name="TextBox 435">
                <a:extLst>
                  <a:ext uri="{FF2B5EF4-FFF2-40B4-BE49-F238E27FC236}">
                    <a16:creationId xmlns:a16="http://schemas.microsoft.com/office/drawing/2014/main" id="{1600CA6F-EFA1-4559-A6C7-CDFD1C205825}"/>
                  </a:ext>
                </a:extLst>
              </p:cNvPr>
              <p:cNvSpPr txBox="1"/>
              <p:nvPr/>
            </p:nvSpPr>
            <p:spPr>
              <a:xfrm>
                <a:off x="443403" y="3766742"/>
                <a:ext cx="1901217" cy="230833"/>
              </a:xfrm>
              <a:prstGeom prst="rect">
                <a:avLst/>
              </a:prstGeom>
              <a:noFill/>
            </p:spPr>
            <p:txBody>
              <a:bodyPr wrap="square" lIns="0" tIns="0" rIns="0" bIns="0" rtlCol="0" anchor="ctr" anchorCtr="0">
                <a:noAutofit/>
              </a:bodyPr>
              <a:lstStyle/>
              <a:p>
                <a:pPr defTabSz="534924"/>
                <a:r>
                  <a:rPr lang="en-US" sz="1200" dirty="0">
                    <a:solidFill>
                      <a:srgbClr val="FFFFFF"/>
                    </a:solidFill>
                    <a:latin typeface="Calibri" panose="020F0502020204030204"/>
                  </a:rPr>
                  <a:t>   Annual Review of HCC</a:t>
                </a:r>
              </a:p>
              <a:p>
                <a:pPr defTabSz="534924"/>
                <a:r>
                  <a:rPr lang="en-US" sz="1200" dirty="0">
                    <a:solidFill>
                      <a:srgbClr val="FFFFFF"/>
                    </a:solidFill>
                    <a:latin typeface="Calibri" panose="020F0502020204030204"/>
                  </a:rPr>
                  <a:t>	Boundaries</a:t>
                </a:r>
              </a:p>
            </p:txBody>
          </p:sp>
        </p:grpSp>
        <p:grpSp>
          <p:nvGrpSpPr>
            <p:cNvPr id="3" name="Group 2">
              <a:extLst>
                <a:ext uri="{FF2B5EF4-FFF2-40B4-BE49-F238E27FC236}">
                  <a16:creationId xmlns:a16="http://schemas.microsoft.com/office/drawing/2014/main" id="{456E6C56-27FF-4323-8491-B43BF2A25785}"/>
                </a:ext>
              </a:extLst>
            </p:cNvPr>
            <p:cNvGrpSpPr/>
            <p:nvPr/>
          </p:nvGrpSpPr>
          <p:grpSpPr>
            <a:xfrm>
              <a:off x="404756" y="2961253"/>
              <a:ext cx="3445716" cy="818423"/>
              <a:chOff x="404756" y="2961253"/>
              <a:chExt cx="3445716" cy="818423"/>
            </a:xfrm>
          </p:grpSpPr>
          <p:sp>
            <p:nvSpPr>
              <p:cNvPr id="438" name="Right Arrow 437"/>
              <p:cNvSpPr/>
              <p:nvPr/>
            </p:nvSpPr>
            <p:spPr>
              <a:xfrm>
                <a:off x="2314837" y="3370649"/>
                <a:ext cx="367247" cy="149516"/>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85000" lnSpcReduction="10000"/>
              </a:bodyPr>
              <a:lstStyle/>
              <a:p>
                <a:pPr algn="ctr" defTabSz="534924"/>
                <a:endParaRPr lang="en-US" sz="1053">
                  <a:solidFill>
                    <a:srgbClr val="FFFFFF"/>
                  </a:solidFill>
                  <a:latin typeface="Calibri" panose="020F0502020204030204"/>
                </a:endParaRPr>
              </a:p>
            </p:txBody>
          </p:sp>
          <p:sp>
            <p:nvSpPr>
              <p:cNvPr id="439" name="TextBox 438"/>
              <p:cNvSpPr txBox="1"/>
              <p:nvPr/>
            </p:nvSpPr>
            <p:spPr>
              <a:xfrm>
                <a:off x="404756" y="3271415"/>
                <a:ext cx="1945006" cy="277501"/>
              </a:xfrm>
              <a:prstGeom prst="rect">
                <a:avLst/>
              </a:prstGeom>
              <a:noFill/>
            </p:spPr>
            <p:txBody>
              <a:bodyPr wrap="square" lIns="0" tIns="0" rIns="0" bIns="0" rtlCol="0" anchor="ctr" anchorCtr="0">
                <a:noAutofit/>
              </a:bodyPr>
              <a:lstStyle/>
              <a:p>
                <a:pPr defTabSz="534924"/>
                <a:r>
                  <a:rPr lang="en-US" sz="1200" dirty="0">
                    <a:solidFill>
                      <a:srgbClr val="FFFFFF"/>
                    </a:solidFill>
                    <a:latin typeface="Calibri" panose="020F0502020204030204"/>
                  </a:rPr>
                  <a:t>   Creation / Review / Approval of Regional HVA** </a:t>
                </a:r>
              </a:p>
            </p:txBody>
          </p:sp>
          <p:grpSp>
            <p:nvGrpSpPr>
              <p:cNvPr id="24" name="Group 204"/>
              <p:cNvGrpSpPr>
                <a:grpSpLocks/>
              </p:cNvGrpSpPr>
              <p:nvPr/>
            </p:nvGrpSpPr>
            <p:grpSpPr bwMode="auto">
              <a:xfrm>
                <a:off x="2727310" y="2961253"/>
                <a:ext cx="1123162" cy="818423"/>
                <a:chOff x="3658" y="852"/>
                <a:chExt cx="1986" cy="1447"/>
              </a:xfrm>
            </p:grpSpPr>
            <p:sp>
              <p:nvSpPr>
                <p:cNvPr id="25" name="Freeform 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26" name="Freeform 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27" name="Freeform 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28" name="Freeform 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29" name="Freeform 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0" name="Freeform 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1" name="Freeform 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 name="Freeform 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 name="Freeform 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4" name="Freeform 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5" name="Freeform 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6" name="Freeform 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7" name="Freeform 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8" name="Freeform 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9" name="Freeform 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0" name="Freeform 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1" name="Freeform 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2" name="Freeform 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43" name="Freeform 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grpSp>
          <p:nvGrpSpPr>
            <p:cNvPr id="4" name="Group 3">
              <a:extLst>
                <a:ext uri="{FF2B5EF4-FFF2-40B4-BE49-F238E27FC236}">
                  <a16:creationId xmlns:a16="http://schemas.microsoft.com/office/drawing/2014/main" id="{0C53BB3A-D6A6-4880-B86D-B346CD05910D}"/>
                </a:ext>
              </a:extLst>
            </p:cNvPr>
            <p:cNvGrpSpPr/>
            <p:nvPr/>
          </p:nvGrpSpPr>
          <p:grpSpPr>
            <a:xfrm>
              <a:off x="583623" y="2469759"/>
              <a:ext cx="3623729" cy="818423"/>
              <a:chOff x="583623" y="2469759"/>
              <a:chExt cx="3623729" cy="818423"/>
            </a:xfrm>
          </p:grpSpPr>
          <p:sp>
            <p:nvSpPr>
              <p:cNvPr id="440" name="Right Arrow 439"/>
              <p:cNvSpPr/>
              <p:nvPr/>
            </p:nvSpPr>
            <p:spPr>
              <a:xfrm>
                <a:off x="2672689" y="2879748"/>
                <a:ext cx="367247" cy="149516"/>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85000" lnSpcReduction="10000"/>
              </a:bodyPr>
              <a:lstStyle/>
              <a:p>
                <a:pPr algn="ctr" defTabSz="534924"/>
                <a:endParaRPr lang="en-US" sz="1053">
                  <a:solidFill>
                    <a:srgbClr val="FFFFFF"/>
                  </a:solidFill>
                  <a:latin typeface="Calibri" panose="020F0502020204030204"/>
                </a:endParaRPr>
              </a:p>
            </p:txBody>
          </p:sp>
          <p:sp>
            <p:nvSpPr>
              <p:cNvPr id="441" name="TextBox 440"/>
              <p:cNvSpPr txBox="1"/>
              <p:nvPr/>
            </p:nvSpPr>
            <p:spPr>
              <a:xfrm>
                <a:off x="583623" y="2798372"/>
                <a:ext cx="2144687" cy="207492"/>
              </a:xfrm>
              <a:prstGeom prst="rect">
                <a:avLst/>
              </a:prstGeom>
              <a:noFill/>
            </p:spPr>
            <p:txBody>
              <a:bodyPr wrap="square" lIns="0" tIns="0" rIns="0" bIns="0" rtlCol="0" anchor="ctr" anchorCtr="0">
                <a:noAutofit/>
              </a:bodyPr>
              <a:lstStyle/>
              <a:p>
                <a:pPr defTabSz="534924"/>
                <a:r>
                  <a:rPr lang="en-US" sz="1200" dirty="0">
                    <a:solidFill>
                      <a:srgbClr val="FFFFFF"/>
                    </a:solidFill>
                    <a:latin typeface="Calibri" panose="020F0502020204030204"/>
                  </a:rPr>
                  <a:t>    Creation / Review /Approval of  Annual Budget &amp; Work Plan</a:t>
                </a:r>
              </a:p>
            </p:txBody>
          </p:sp>
          <p:grpSp>
            <p:nvGrpSpPr>
              <p:cNvPr id="556" name="Group 204"/>
              <p:cNvGrpSpPr>
                <a:grpSpLocks/>
              </p:cNvGrpSpPr>
              <p:nvPr/>
            </p:nvGrpSpPr>
            <p:grpSpPr bwMode="auto">
              <a:xfrm>
                <a:off x="3084190" y="2469759"/>
                <a:ext cx="1123162" cy="818423"/>
                <a:chOff x="3658" y="852"/>
                <a:chExt cx="1986" cy="1447"/>
              </a:xfrm>
            </p:grpSpPr>
            <p:sp>
              <p:nvSpPr>
                <p:cNvPr id="557" name="Freeform 5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58" name="Freeform 5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dirty="0">
                    <a:solidFill>
                      <a:srgbClr val="FFFFFF"/>
                    </a:solidFill>
                    <a:latin typeface="Calibri" panose="020F0502020204030204"/>
                  </a:endParaRPr>
                </a:p>
              </p:txBody>
            </p:sp>
            <p:sp>
              <p:nvSpPr>
                <p:cNvPr id="559" name="Freeform 5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0" name="Freeform 5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1" name="Freeform 5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2" name="Freeform 5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3" name="Freeform 5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4" name="Freeform 5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5" name="Freeform 5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6" name="Freeform 5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7" name="Freeform 5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8" name="Freeform 5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69" name="Freeform 5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0" name="Freeform 5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1" name="Freeform 5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2" name="Freeform 5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3" name="Freeform 5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4" name="Freeform 5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575" name="Freeform 5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grpSp>
          <p:nvGrpSpPr>
            <p:cNvPr id="636" name="Group 204"/>
            <p:cNvGrpSpPr>
              <a:grpSpLocks/>
            </p:cNvGrpSpPr>
            <p:nvPr/>
          </p:nvGrpSpPr>
          <p:grpSpPr bwMode="auto">
            <a:xfrm>
              <a:off x="4244711" y="1643103"/>
              <a:ext cx="1123162" cy="818423"/>
              <a:chOff x="3658" y="852"/>
              <a:chExt cx="1986" cy="1447"/>
            </a:xfrm>
          </p:grpSpPr>
          <p:sp>
            <p:nvSpPr>
              <p:cNvPr id="637" name="Freeform 6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8" name="Freeform 6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9" name="Freeform 6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0" name="Freeform 6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1" name="Freeform 6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2" name="Freeform 6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3" name="Freeform 6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4" name="Freeform 6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5" name="Freeform 6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6" name="Freeform 6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7" name="Freeform 6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8" name="Freeform 6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49" name="Freeform 6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0" name="Freeform 6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1" name="Freeform 6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2" name="Freeform 6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3" name="Freeform 6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4" name="Freeform 6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55" name="Freeform 6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grpSp>
          <p:nvGrpSpPr>
            <p:cNvPr id="5" name="Group 4">
              <a:extLst>
                <a:ext uri="{FF2B5EF4-FFF2-40B4-BE49-F238E27FC236}">
                  <a16:creationId xmlns:a16="http://schemas.microsoft.com/office/drawing/2014/main" id="{0931FBCE-2186-445E-BE5A-14F2E152910B}"/>
                </a:ext>
              </a:extLst>
            </p:cNvPr>
            <p:cNvGrpSpPr/>
            <p:nvPr/>
          </p:nvGrpSpPr>
          <p:grpSpPr>
            <a:xfrm>
              <a:off x="808036" y="1965058"/>
              <a:ext cx="3801555" cy="818423"/>
              <a:chOff x="808036" y="1965058"/>
              <a:chExt cx="3801555" cy="818423"/>
            </a:xfrm>
          </p:grpSpPr>
          <p:sp>
            <p:nvSpPr>
              <p:cNvPr id="442" name="Right Arrow 441"/>
              <p:cNvSpPr/>
              <p:nvPr/>
            </p:nvSpPr>
            <p:spPr>
              <a:xfrm>
                <a:off x="3065004" y="2378444"/>
                <a:ext cx="367247" cy="149516"/>
              </a:xfrm>
              <a:prstGeom prst="rightArrow">
                <a:avLst>
                  <a:gd name="adj1" fmla="val 72174"/>
                  <a:gd name="adj2" fmla="val 63304"/>
                </a:avLst>
              </a:prstGeom>
              <a:solidFill>
                <a:schemeClr val="tx1">
                  <a:lumMod val="75000"/>
                  <a:alpha val="54000"/>
                </a:schemeClr>
              </a:solidFill>
              <a:ln>
                <a:gradFill>
                  <a:gsLst>
                    <a:gs pos="0">
                      <a:schemeClr val="accent3">
                        <a:lumMod val="20000"/>
                        <a:lumOff val="80000"/>
                      </a:schemeClr>
                    </a:gs>
                    <a:gs pos="100000">
                      <a:schemeClr val="accent3">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85000" lnSpcReduction="10000"/>
              </a:bodyPr>
              <a:lstStyle/>
              <a:p>
                <a:pPr algn="ctr" defTabSz="534924"/>
                <a:endParaRPr lang="en-US" sz="1053">
                  <a:solidFill>
                    <a:srgbClr val="FFFFFF"/>
                  </a:solidFill>
                  <a:latin typeface="Calibri" panose="020F0502020204030204"/>
                </a:endParaRPr>
              </a:p>
            </p:txBody>
          </p:sp>
          <p:grpSp>
            <p:nvGrpSpPr>
              <p:cNvPr id="616" name="Group 204"/>
              <p:cNvGrpSpPr>
                <a:grpSpLocks/>
              </p:cNvGrpSpPr>
              <p:nvPr/>
            </p:nvGrpSpPr>
            <p:grpSpPr bwMode="auto">
              <a:xfrm>
                <a:off x="3486429" y="1965058"/>
                <a:ext cx="1123162" cy="818423"/>
                <a:chOff x="3658" y="852"/>
                <a:chExt cx="1986" cy="1447"/>
              </a:xfrm>
            </p:grpSpPr>
            <p:sp>
              <p:nvSpPr>
                <p:cNvPr id="617" name="Freeform 6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8" name="Freeform 6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19" name="Freeform 6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0" name="Freeform 6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1" name="Freeform 6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2" name="Freeform 6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3" name="Freeform 6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4" name="Freeform 6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5" name="Freeform 6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6" name="Freeform 6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7" name="Freeform 6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8" name="Freeform 6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29" name="Freeform 6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0" name="Freeform 6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1" name="Freeform 6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2" name="Freeform 6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3" name="Freeform 6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4" name="Freeform 6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635" name="Freeform 6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sp>
            <p:nvSpPr>
              <p:cNvPr id="658" name="TextBox 657">
                <a:extLst>
                  <a:ext uri="{FF2B5EF4-FFF2-40B4-BE49-F238E27FC236}">
                    <a16:creationId xmlns:a16="http://schemas.microsoft.com/office/drawing/2014/main" id="{9AC690DA-9645-4B58-8324-BEF6EE2A4AE6}"/>
                  </a:ext>
                </a:extLst>
              </p:cNvPr>
              <p:cNvSpPr txBox="1"/>
              <p:nvPr/>
            </p:nvSpPr>
            <p:spPr>
              <a:xfrm>
                <a:off x="808036" y="2256083"/>
                <a:ext cx="2264456" cy="277590"/>
              </a:xfrm>
              <a:prstGeom prst="rect">
                <a:avLst/>
              </a:prstGeom>
              <a:noFill/>
            </p:spPr>
            <p:txBody>
              <a:bodyPr wrap="square" lIns="0" tIns="0" rIns="0" bIns="0" rtlCol="0" anchor="ctr" anchorCtr="0">
                <a:noAutofit/>
              </a:bodyPr>
              <a:lstStyle/>
              <a:p>
                <a:pPr defTabSz="534924"/>
                <a:r>
                  <a:rPr lang="en-US" sz="1200" dirty="0">
                    <a:solidFill>
                      <a:srgbClr val="FFFFFF"/>
                    </a:solidFill>
                    <a:latin typeface="Calibri" panose="020F0502020204030204"/>
                  </a:rPr>
                  <a:t>    Creation / Review /Approval of      the Response&amp; Preparedness Plan</a:t>
                </a:r>
              </a:p>
            </p:txBody>
          </p:sp>
        </p:grpSp>
        <p:grpSp>
          <p:nvGrpSpPr>
            <p:cNvPr id="6" name="Group 5">
              <a:extLst>
                <a:ext uri="{FF2B5EF4-FFF2-40B4-BE49-F238E27FC236}">
                  <a16:creationId xmlns:a16="http://schemas.microsoft.com/office/drawing/2014/main" id="{811B7692-FE79-44C5-BA3F-3BD87F7B079F}"/>
                </a:ext>
              </a:extLst>
            </p:cNvPr>
            <p:cNvGrpSpPr/>
            <p:nvPr/>
          </p:nvGrpSpPr>
          <p:grpSpPr>
            <a:xfrm>
              <a:off x="1270172" y="1505575"/>
              <a:ext cx="3650593" cy="813548"/>
              <a:chOff x="1270172" y="1505575"/>
              <a:chExt cx="3650593" cy="813548"/>
            </a:xfrm>
          </p:grpSpPr>
          <p:sp>
            <p:nvSpPr>
              <p:cNvPr id="443" name="TextBox 442"/>
              <p:cNvSpPr txBox="1"/>
              <p:nvPr/>
            </p:nvSpPr>
            <p:spPr>
              <a:xfrm>
                <a:off x="1270172" y="1794176"/>
                <a:ext cx="2122186" cy="183144"/>
              </a:xfrm>
              <a:prstGeom prst="rect">
                <a:avLst/>
              </a:prstGeom>
              <a:noFill/>
            </p:spPr>
            <p:txBody>
              <a:bodyPr wrap="square" lIns="0" tIns="0" rIns="0" bIns="0" rtlCol="0" anchor="ctr" anchorCtr="0">
                <a:noAutofit/>
              </a:bodyPr>
              <a:lstStyle/>
              <a:p>
                <a:pPr defTabSz="534924"/>
                <a:r>
                  <a:rPr lang="en-US" sz="1200" dirty="0">
                    <a:solidFill>
                      <a:srgbClr val="FFFFFF"/>
                    </a:solidFill>
                    <a:latin typeface="Calibri" panose="020F0502020204030204"/>
                  </a:rPr>
                  <a:t>Creation / Review / Approval of Regional Governance Documents</a:t>
                </a:r>
              </a:p>
            </p:txBody>
          </p:sp>
          <p:grpSp>
            <p:nvGrpSpPr>
              <p:cNvPr id="319" name="Group 204">
                <a:extLst>
                  <a:ext uri="{FF2B5EF4-FFF2-40B4-BE49-F238E27FC236}">
                    <a16:creationId xmlns:a16="http://schemas.microsoft.com/office/drawing/2014/main" id="{FEBE3BFB-0FA8-4F14-925D-1AEA3096E3C1}"/>
                  </a:ext>
                </a:extLst>
              </p:cNvPr>
              <p:cNvGrpSpPr>
                <a:grpSpLocks/>
              </p:cNvGrpSpPr>
              <p:nvPr/>
            </p:nvGrpSpPr>
            <p:grpSpPr bwMode="auto">
              <a:xfrm>
                <a:off x="3804293" y="1505575"/>
                <a:ext cx="1116472" cy="813548"/>
                <a:chOff x="3658" y="852"/>
                <a:chExt cx="1986" cy="1447"/>
              </a:xfrm>
              <a:effectLst/>
            </p:grpSpPr>
            <p:sp>
              <p:nvSpPr>
                <p:cNvPr id="320"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1"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2"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3"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4"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5"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6"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7"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8"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29"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0"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1"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2"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3"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4"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5"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6"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7"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sp>
              <p:nvSpPr>
                <p:cNvPr id="338"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70000" lnSpcReduction="20000"/>
                </a:bodyPr>
                <a:lstStyle/>
                <a:p>
                  <a:pPr defTabSz="534924">
                    <a:lnSpc>
                      <a:spcPct val="93000"/>
                    </a:lnSpc>
                    <a:buClr>
                      <a:srgbClr val="000000"/>
                    </a:buClr>
                    <a:buSzPct val="100000"/>
                    <a:defRPr/>
                  </a:pPr>
                  <a:endParaRPr lang="en-US" sz="1053">
                    <a:solidFill>
                      <a:srgbClr val="FFFFFF"/>
                    </a:solidFill>
                    <a:latin typeface="Calibri" panose="020F0502020204030204"/>
                  </a:endParaRPr>
                </a:p>
              </p:txBody>
            </p:sp>
          </p:grpSp>
          <p:sp>
            <p:nvSpPr>
              <p:cNvPr id="656" name="Right Arrow 655"/>
              <p:cNvSpPr/>
              <p:nvPr/>
            </p:nvSpPr>
            <p:spPr>
              <a:xfrm>
                <a:off x="3404261" y="1891787"/>
                <a:ext cx="367247" cy="149516"/>
              </a:xfrm>
              <a:prstGeom prst="rightArrow">
                <a:avLst>
                  <a:gd name="adj1" fmla="val 72174"/>
                  <a:gd name="adj2" fmla="val 63304"/>
                </a:avLst>
              </a:prstGeom>
              <a:solidFill>
                <a:schemeClr val="tx1">
                  <a:lumMod val="75000"/>
                  <a:alpha val="54000"/>
                </a:schemeClr>
              </a:solidFill>
              <a:ln>
                <a:gradFill>
                  <a:gsLst>
                    <a:gs pos="0">
                      <a:schemeClr val="tx2">
                        <a:lumMod val="90000"/>
                      </a:schemeClr>
                    </a:gs>
                    <a:gs pos="100000">
                      <a:schemeClr val="tx2">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85000" lnSpcReduction="10000"/>
              </a:bodyPr>
              <a:lstStyle/>
              <a:p>
                <a:pPr algn="ctr" defTabSz="534924"/>
                <a:endParaRPr lang="en-US" sz="1053">
                  <a:solidFill>
                    <a:srgbClr val="FFFFFF"/>
                  </a:solidFill>
                  <a:latin typeface="Calibri" panose="020F0502020204030204"/>
                </a:endParaRPr>
              </a:p>
            </p:txBody>
          </p:sp>
        </p:grpSp>
      </p:grpSp>
      <p:sp>
        <p:nvSpPr>
          <p:cNvPr id="7" name="TextBox 6">
            <a:extLst>
              <a:ext uri="{FF2B5EF4-FFF2-40B4-BE49-F238E27FC236}">
                <a16:creationId xmlns:a16="http://schemas.microsoft.com/office/drawing/2014/main" id="{CCC185EB-C666-47BB-A94E-F7B12D51498D}"/>
              </a:ext>
            </a:extLst>
          </p:cNvPr>
          <p:cNvSpPr txBox="1"/>
          <p:nvPr/>
        </p:nvSpPr>
        <p:spPr>
          <a:xfrm>
            <a:off x="29499" y="4527766"/>
            <a:ext cx="4841406" cy="461665"/>
          </a:xfrm>
          <a:prstGeom prst="rect">
            <a:avLst/>
          </a:prstGeom>
          <a:noFill/>
        </p:spPr>
        <p:txBody>
          <a:bodyPr wrap="square" rtlCol="0">
            <a:spAutoFit/>
          </a:bodyPr>
          <a:lstStyle/>
          <a:p>
            <a:r>
              <a:rPr lang="en-US" sz="1200" i="1" dirty="0"/>
              <a:t>*Not an exhaustive listing. </a:t>
            </a:r>
          </a:p>
          <a:p>
            <a:r>
              <a:rPr lang="en-US" sz="1200" i="1" dirty="0"/>
              <a:t>**HVA – Hazard Vulnerability Assessment</a:t>
            </a:r>
          </a:p>
        </p:txBody>
      </p:sp>
    </p:spTree>
    <p:extLst>
      <p:ext uri="{BB962C8B-B14F-4D97-AF65-F5344CB8AC3E}">
        <p14:creationId xmlns:p14="http://schemas.microsoft.com/office/powerpoint/2010/main" val="855989909"/>
      </p:ext>
    </p:extLst>
  </p:cSld>
  <p:clrMapOvr>
    <a:masterClrMapping/>
  </p:clrMapOvr>
  <p:transition spd="slow">
    <p:push dir="u"/>
  </p:transition>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4" name="Straight Arrow Connector 13">
            <a:extLst>
              <a:ext uri="{FF2B5EF4-FFF2-40B4-BE49-F238E27FC236}">
                <a16:creationId xmlns:a16="http://schemas.microsoft.com/office/drawing/2014/main" id="{E4A809D5-3600-46D4-A466-67F2349A54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68617" y="1737360"/>
            <a:ext cx="2571750" cy="0"/>
          </a:xfrm>
          <a:prstGeom prst="straightConnector1">
            <a:avLst/>
          </a:prstGeom>
          <a:ln w="19050" cap="sq">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7" name="Content Placeholder 6" descr="A person smiling for the camera&#10;&#10;Description automatically generated">
            <a:extLst>
              <a:ext uri="{FF2B5EF4-FFF2-40B4-BE49-F238E27FC236}">
                <a16:creationId xmlns:a16="http://schemas.microsoft.com/office/drawing/2014/main" id="{9B308D3B-C367-4409-8F8C-545A9C9EF14D}"/>
              </a:ext>
            </a:extLst>
          </p:cNvPr>
          <p:cNvPicPr>
            <a:picLocks noChangeAspect="1"/>
          </p:cNvPicPr>
          <p:nvPr/>
        </p:nvPicPr>
        <p:blipFill rotWithShape="1">
          <a:blip r:embed="rId2"/>
          <a:srcRect r="-1" b="3318"/>
          <a:stretch/>
        </p:blipFill>
        <p:spPr>
          <a:xfrm>
            <a:off x="3306852" y="10"/>
            <a:ext cx="3551147" cy="5143487"/>
          </a:xfrm>
          <a:custGeom>
            <a:avLst/>
            <a:gdLst/>
            <a:ahLst/>
            <a:cxnLst/>
            <a:rect l="l" t="t" r="r" b="b"/>
            <a:pathLst>
              <a:path w="6313150" h="6857997">
                <a:moveTo>
                  <a:pt x="65565" y="0"/>
                </a:moveTo>
                <a:lnTo>
                  <a:pt x="6313150" y="0"/>
                </a:lnTo>
                <a:lnTo>
                  <a:pt x="6313150" y="6857997"/>
                </a:lnTo>
                <a:lnTo>
                  <a:pt x="3293946" y="6857997"/>
                </a:lnTo>
                <a:lnTo>
                  <a:pt x="3235857" y="6823061"/>
                </a:lnTo>
                <a:cubicBezTo>
                  <a:pt x="1291240" y="5592803"/>
                  <a:pt x="0" y="3423096"/>
                  <a:pt x="0" y="951803"/>
                </a:cubicBezTo>
                <a:cubicBezTo>
                  <a:pt x="0" y="727140"/>
                  <a:pt x="10673" y="504970"/>
                  <a:pt x="31536" y="285771"/>
                </a:cubicBezTo>
                <a:close/>
              </a:path>
            </a:pathLst>
          </a:custGeom>
        </p:spPr>
      </p:pic>
      <p:sp>
        <p:nvSpPr>
          <p:cNvPr id="10" name="TextBox 9">
            <a:extLst>
              <a:ext uri="{FF2B5EF4-FFF2-40B4-BE49-F238E27FC236}">
                <a16:creationId xmlns:a16="http://schemas.microsoft.com/office/drawing/2014/main" id="{BC4EFFFB-A7A9-4C76-8E0B-6115EC485215}"/>
              </a:ext>
            </a:extLst>
          </p:cNvPr>
          <p:cNvSpPr txBox="1"/>
          <p:nvPr/>
        </p:nvSpPr>
        <p:spPr>
          <a:xfrm>
            <a:off x="212311" y="1985108"/>
            <a:ext cx="3551147" cy="2800767"/>
          </a:xfrm>
          <a:prstGeom prst="rect">
            <a:avLst/>
          </a:prstGeom>
          <a:noFill/>
        </p:spPr>
        <p:txBody>
          <a:bodyPr wrap="square" rtlCol="0">
            <a:spAutoFit/>
          </a:bodyPr>
          <a:lstStyle/>
          <a:p>
            <a:r>
              <a:rPr lang="en-US" dirty="0"/>
              <a:t>The Healthcare Coalitions are crucial during a crisis situation as they provide information sharing and resources to facilities in need.</a:t>
            </a:r>
          </a:p>
          <a:p>
            <a:r>
              <a:rPr lang="en-US" dirty="0"/>
              <a:t> </a:t>
            </a:r>
          </a:p>
          <a:p>
            <a:r>
              <a:rPr lang="en-US" dirty="0"/>
              <a:t> - Tami Wood BSN, RN, NCK Readiness &amp; Response Coordinator</a:t>
            </a:r>
          </a:p>
          <a:p>
            <a:r>
              <a:rPr lang="en-US" sz="1600" dirty="0"/>
              <a:t>Co-Owner Healthcare Coalition Partners of KS, LLC</a:t>
            </a:r>
          </a:p>
          <a:p>
            <a:endParaRPr lang="en-US" dirty="0"/>
          </a:p>
        </p:txBody>
      </p:sp>
    </p:spTree>
    <p:extLst>
      <p:ext uri="{BB962C8B-B14F-4D97-AF65-F5344CB8AC3E}">
        <p14:creationId xmlns:p14="http://schemas.microsoft.com/office/powerpoint/2010/main" val="4200187134"/>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C28C22-72CA-4260-880C-77F73C23B0AB}"/>
              </a:ext>
            </a:extLst>
          </p:cNvPr>
          <p:cNvSpPr>
            <a:spLocks noGrp="1"/>
          </p:cNvSpPr>
          <p:nvPr>
            <p:ph type="title"/>
          </p:nvPr>
        </p:nvSpPr>
        <p:spPr>
          <a:xfrm>
            <a:off x="195263" y="171449"/>
            <a:ext cx="5915025" cy="678655"/>
          </a:xfrm>
        </p:spPr>
        <p:txBody>
          <a:bodyPr/>
          <a:lstStyle/>
          <a:p>
            <a:r>
              <a:rPr lang="en-US" dirty="0"/>
              <a:t>1947 - 1968</a:t>
            </a:r>
          </a:p>
        </p:txBody>
      </p:sp>
      <p:sp>
        <p:nvSpPr>
          <p:cNvPr id="3" name="Content Placeholder 2">
            <a:extLst>
              <a:ext uri="{FF2B5EF4-FFF2-40B4-BE49-F238E27FC236}">
                <a16:creationId xmlns:a16="http://schemas.microsoft.com/office/drawing/2014/main" id="{EC28C3A5-B553-465C-AA4D-6652D0D07121}"/>
              </a:ext>
            </a:extLst>
          </p:cNvPr>
          <p:cNvSpPr>
            <a:spLocks noGrp="1"/>
          </p:cNvSpPr>
          <p:nvPr>
            <p:ph idx="1"/>
          </p:nvPr>
        </p:nvSpPr>
        <p:spPr>
          <a:xfrm>
            <a:off x="285750" y="695326"/>
            <a:ext cx="6376987" cy="3937398"/>
          </a:xfrm>
        </p:spPr>
        <p:txBody>
          <a:bodyPr>
            <a:normAutofit/>
          </a:bodyPr>
          <a:lstStyle/>
          <a:p>
            <a:r>
              <a:rPr lang="en-US" sz="1600" b="1" dirty="0">
                <a:solidFill>
                  <a:srgbClr val="FF0000"/>
                </a:solidFill>
              </a:rPr>
              <a:t>1947</a:t>
            </a:r>
            <a:r>
              <a:rPr lang="en-US" sz="1600" dirty="0"/>
              <a:t> – the War Assets Administration &amp; Federal Works Agency charged to deliver surplus federal supplies to areas in need.</a:t>
            </a:r>
          </a:p>
          <a:p>
            <a:r>
              <a:rPr lang="en-US" sz="1600" dirty="0"/>
              <a:t>1950 – The Housing &amp; Home Finance Administration and later the Federal Civil Defense took charge of disaster assistance.</a:t>
            </a:r>
          </a:p>
          <a:p>
            <a:r>
              <a:rPr lang="en-US" sz="1600" dirty="0"/>
              <a:t>1950 – The Disaster Relief Act established a permanent source of federal disaster relief funds.</a:t>
            </a:r>
          </a:p>
          <a:p>
            <a:r>
              <a:rPr lang="en-US" sz="1600" b="1" dirty="0">
                <a:solidFill>
                  <a:srgbClr val="FF0000"/>
                </a:solidFill>
              </a:rPr>
              <a:t>1958</a:t>
            </a:r>
            <a:r>
              <a:rPr lang="en-US" sz="1600" dirty="0"/>
              <a:t> – The Office of Civil &amp; Defense Mobilization replaced the Federal Civil Defense Administration and was assigned relief &amp; response activities. </a:t>
            </a:r>
          </a:p>
          <a:p>
            <a:r>
              <a:rPr lang="en-US" sz="1600" dirty="0"/>
              <a:t>1961 – The Office of Emergency Planning was charged with coordinating civil defense and disaster-related emergency efforts.</a:t>
            </a:r>
          </a:p>
          <a:p>
            <a:r>
              <a:rPr lang="en-US" sz="1600" dirty="0"/>
              <a:t>1966 – The Disaster Relief Act expanded federal relief designated specifically for recovery. </a:t>
            </a:r>
          </a:p>
          <a:p>
            <a:r>
              <a:rPr lang="en-US" sz="1600" b="1" dirty="0">
                <a:solidFill>
                  <a:srgbClr val="FF0000"/>
                </a:solidFill>
              </a:rPr>
              <a:t>1968</a:t>
            </a:r>
            <a:r>
              <a:rPr lang="en-US" sz="1600" dirty="0"/>
              <a:t> – Congress created the National Flood Insurance Program. </a:t>
            </a:r>
          </a:p>
        </p:txBody>
      </p:sp>
    </p:spTree>
    <p:extLst>
      <p:ext uri="{BB962C8B-B14F-4D97-AF65-F5344CB8AC3E}">
        <p14:creationId xmlns:p14="http://schemas.microsoft.com/office/powerpoint/2010/main" val="28654573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anim calcmode="lin" valueType="num">
                                      <p:cBhvr additive="base">
                                        <p:cTn id="19"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E83A60-846A-4A07-BA6F-E48D3BC67DF5}"/>
              </a:ext>
            </a:extLst>
          </p:cNvPr>
          <p:cNvSpPr>
            <a:spLocks noGrp="1"/>
          </p:cNvSpPr>
          <p:nvPr>
            <p:ph type="title"/>
          </p:nvPr>
        </p:nvSpPr>
        <p:spPr>
          <a:xfrm>
            <a:off x="471488" y="273845"/>
            <a:ext cx="5915025" cy="618432"/>
          </a:xfrm>
        </p:spPr>
        <p:txBody>
          <a:bodyPr/>
          <a:lstStyle/>
          <a:p>
            <a:r>
              <a:rPr lang="en-US" dirty="0"/>
              <a:t>Organizational Structure of HCCs</a:t>
            </a:r>
          </a:p>
        </p:txBody>
      </p:sp>
      <p:graphicFrame>
        <p:nvGraphicFramePr>
          <p:cNvPr id="9" name="Content Placeholder 8">
            <a:extLst>
              <a:ext uri="{FF2B5EF4-FFF2-40B4-BE49-F238E27FC236}">
                <a16:creationId xmlns:a16="http://schemas.microsoft.com/office/drawing/2014/main" id="{DD28FB58-BC47-48AD-984A-9188E75420D4}"/>
              </a:ext>
            </a:extLst>
          </p:cNvPr>
          <p:cNvGraphicFramePr>
            <a:graphicFrameLocks noGrp="1"/>
          </p:cNvGraphicFramePr>
          <p:nvPr>
            <p:ph idx="1"/>
            <p:extLst>
              <p:ext uri="{D42A27DB-BD31-4B8C-83A1-F6EECF244321}">
                <p14:modId xmlns:p14="http://schemas.microsoft.com/office/powerpoint/2010/main" val="139875108"/>
              </p:ext>
            </p:extLst>
          </p:nvPr>
        </p:nvGraphicFramePr>
        <p:xfrm>
          <a:off x="471488" y="1055301"/>
          <a:ext cx="5915025" cy="383768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66467962"/>
      </p:ext>
    </p:extLst>
  </p:cSld>
  <p:clrMapOvr>
    <a:masterClrMapping/>
  </p:clrMapOvr>
  <p:transition spd="slow">
    <p:push dir="u"/>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8AEA51-737F-46C6-8A37-8C40EB127537}"/>
              </a:ext>
            </a:extLst>
          </p:cNvPr>
          <p:cNvSpPr>
            <a:spLocks noGrp="1"/>
          </p:cNvSpPr>
          <p:nvPr>
            <p:ph type="title"/>
          </p:nvPr>
        </p:nvSpPr>
        <p:spPr>
          <a:xfrm>
            <a:off x="389762" y="508583"/>
            <a:ext cx="5915025" cy="913818"/>
          </a:xfrm>
        </p:spPr>
        <p:txBody>
          <a:bodyPr/>
          <a:lstStyle/>
          <a:p>
            <a:r>
              <a:rPr lang="en-US" dirty="0"/>
              <a:t>Tabletalk</a:t>
            </a:r>
          </a:p>
        </p:txBody>
      </p:sp>
      <p:sp>
        <p:nvSpPr>
          <p:cNvPr id="3" name="Text Placeholder 2">
            <a:extLst>
              <a:ext uri="{FF2B5EF4-FFF2-40B4-BE49-F238E27FC236}">
                <a16:creationId xmlns:a16="http://schemas.microsoft.com/office/drawing/2014/main" id="{55400253-B496-4B3F-ACB2-770AC5169272}"/>
              </a:ext>
            </a:extLst>
          </p:cNvPr>
          <p:cNvSpPr>
            <a:spLocks noGrp="1"/>
          </p:cNvSpPr>
          <p:nvPr>
            <p:ph type="body" idx="1"/>
          </p:nvPr>
        </p:nvSpPr>
        <p:spPr>
          <a:xfrm>
            <a:off x="467916" y="1422401"/>
            <a:ext cx="5915025" cy="3144838"/>
          </a:xfrm>
        </p:spPr>
        <p:txBody>
          <a:bodyPr/>
          <a:lstStyle/>
          <a:p>
            <a:pPr>
              <a:lnSpc>
                <a:spcPct val="100000"/>
              </a:lnSpc>
              <a:spcBef>
                <a:spcPts val="100"/>
              </a:spcBef>
            </a:pPr>
            <a:r>
              <a:rPr lang="en-US" dirty="0"/>
              <a:t>Independently or working with those around you, identify five reasons why the Healthcare Coalition is more effective with all healthcare entities </a:t>
            </a:r>
          </a:p>
          <a:p>
            <a:pPr>
              <a:lnSpc>
                <a:spcPct val="100000"/>
              </a:lnSpc>
              <a:spcBef>
                <a:spcPts val="100"/>
              </a:spcBef>
            </a:pPr>
            <a:r>
              <a:rPr lang="en-US" dirty="0"/>
              <a:t>working together. </a:t>
            </a:r>
          </a:p>
        </p:txBody>
      </p:sp>
      <p:pic>
        <p:nvPicPr>
          <p:cNvPr id="5" name="Picture 4">
            <a:extLst>
              <a:ext uri="{FF2B5EF4-FFF2-40B4-BE49-F238E27FC236}">
                <a16:creationId xmlns:a16="http://schemas.microsoft.com/office/drawing/2014/main" id="{F2858E7E-4EC5-4495-A673-BA604B3D23C0}"/>
              </a:ext>
            </a:extLst>
          </p:cNvPr>
          <p:cNvPicPr>
            <a:picLocks noChangeAspect="1"/>
          </p:cNvPicPr>
          <p:nvPr/>
        </p:nvPicPr>
        <p:blipFill>
          <a:blip r:embed="rId2"/>
          <a:stretch>
            <a:fillRect/>
          </a:stretch>
        </p:blipFill>
        <p:spPr>
          <a:xfrm>
            <a:off x="3227754" y="1831242"/>
            <a:ext cx="3312258" cy="3312258"/>
          </a:xfrm>
          <a:prstGeom prst="rect">
            <a:avLst/>
          </a:prstGeom>
        </p:spPr>
      </p:pic>
    </p:spTree>
    <p:extLst>
      <p:ext uri="{BB962C8B-B14F-4D97-AF65-F5344CB8AC3E}">
        <p14:creationId xmlns:p14="http://schemas.microsoft.com/office/powerpoint/2010/main" val="3146963585"/>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id="{DA7C375E-5A20-458B-A6B0-578DDCBD1FA3}"/>
              </a:ext>
            </a:extLst>
          </p:cNvPr>
          <p:cNvGrpSpPr>
            <a:grpSpLocks/>
          </p:cNvGrpSpPr>
          <p:nvPr/>
        </p:nvGrpSpPr>
        <p:grpSpPr bwMode="auto">
          <a:xfrm flipH="1">
            <a:off x="4982456" y="3577107"/>
            <a:ext cx="1491793" cy="1090744"/>
            <a:chOff x="3625" y="872"/>
            <a:chExt cx="2019" cy="1435"/>
          </a:xfrm>
        </p:grpSpPr>
        <p:sp>
          <p:nvSpPr>
            <p:cNvPr id="112"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27"/>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25" y="87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6"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7"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8"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9"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0"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7" name="Group 204">
            <a:extLst>
              <a:ext uri="{FF2B5EF4-FFF2-40B4-BE49-F238E27FC236}">
                <a16:creationId xmlns:a16="http://schemas.microsoft.com/office/drawing/2014/main" id="{A84A1002-F7C1-4DDF-BE6E-6722862D7F13}"/>
              </a:ext>
            </a:extLst>
          </p:cNvPr>
          <p:cNvGrpSpPr>
            <a:grpSpLocks/>
          </p:cNvGrpSpPr>
          <p:nvPr/>
        </p:nvGrpSpPr>
        <p:grpSpPr bwMode="auto">
          <a:xfrm flipH="1">
            <a:off x="4560090" y="3820660"/>
            <a:ext cx="1409893" cy="1078987"/>
            <a:chOff x="3658" y="852"/>
            <a:chExt cx="1986" cy="1447"/>
          </a:xfrm>
        </p:grpSpPr>
        <p:sp>
          <p:nvSpPr>
            <p:cNvPr id="188"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9"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0"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1"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2"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3"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4"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5"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6"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7"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8"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9"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0"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1"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2"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3"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4"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5"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6"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3" name="Group 204">
            <a:extLst>
              <a:ext uri="{FF2B5EF4-FFF2-40B4-BE49-F238E27FC236}">
                <a16:creationId xmlns:a16="http://schemas.microsoft.com/office/drawing/2014/main" id="{F788D448-B8EC-4480-92D6-F60A8B1D323D}"/>
              </a:ext>
            </a:extLst>
          </p:cNvPr>
          <p:cNvGrpSpPr>
            <a:grpSpLocks/>
          </p:cNvGrpSpPr>
          <p:nvPr/>
        </p:nvGrpSpPr>
        <p:grpSpPr bwMode="auto">
          <a:xfrm>
            <a:off x="4539698" y="3145725"/>
            <a:ext cx="1467410" cy="1125929"/>
            <a:chOff x="3658" y="852"/>
            <a:chExt cx="1986" cy="1447"/>
          </a:xfrm>
        </p:grpSpPr>
        <p:sp>
          <p:nvSpPr>
            <p:cNvPr id="74" name="Freeform 453">
              <a:extLst>
                <a:ext uri="{FF2B5EF4-FFF2-40B4-BE49-F238E27FC236}">
                  <a16:creationId xmlns:a16="http://schemas.microsoft.com/office/drawing/2014/main" id="{102B1B94-3BC3-423F-843B-AFF01C8AA251}"/>
                </a:ext>
              </a:extLst>
            </p:cNvPr>
            <p:cNvSpPr>
              <a:spLocks noChangeArrowheads="1"/>
            </p:cNvSpPr>
            <p:nvPr/>
          </p:nvSpPr>
          <p:spPr bwMode="auto">
            <a:xfrm>
              <a:off x="3669"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5" name="Freeform 454">
              <a:extLst>
                <a:ext uri="{FF2B5EF4-FFF2-40B4-BE49-F238E27FC236}">
                  <a16:creationId xmlns:a16="http://schemas.microsoft.com/office/drawing/2014/main"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6" name="Freeform 455">
              <a:extLst>
                <a:ext uri="{FF2B5EF4-FFF2-40B4-BE49-F238E27FC236}">
                  <a16:creationId xmlns:a16="http://schemas.microsoft.com/office/drawing/2014/main"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7" name="Freeform 456">
              <a:extLst>
                <a:ext uri="{FF2B5EF4-FFF2-40B4-BE49-F238E27FC236}">
                  <a16:creationId xmlns:a16="http://schemas.microsoft.com/office/drawing/2014/main"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8" name="Freeform 457">
              <a:extLst>
                <a:ext uri="{FF2B5EF4-FFF2-40B4-BE49-F238E27FC236}">
                  <a16:creationId xmlns:a16="http://schemas.microsoft.com/office/drawing/2014/main"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9" name="Freeform 458">
              <a:extLst>
                <a:ext uri="{FF2B5EF4-FFF2-40B4-BE49-F238E27FC236}">
                  <a16:creationId xmlns:a16="http://schemas.microsoft.com/office/drawing/2014/main"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0" name="Freeform 459">
              <a:extLst>
                <a:ext uri="{FF2B5EF4-FFF2-40B4-BE49-F238E27FC236}">
                  <a16:creationId xmlns:a16="http://schemas.microsoft.com/office/drawing/2014/main"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1" name="Freeform 460">
              <a:extLst>
                <a:ext uri="{FF2B5EF4-FFF2-40B4-BE49-F238E27FC236}">
                  <a16:creationId xmlns:a16="http://schemas.microsoft.com/office/drawing/2014/main"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2" name="Freeform 461">
              <a:extLst>
                <a:ext uri="{FF2B5EF4-FFF2-40B4-BE49-F238E27FC236}">
                  <a16:creationId xmlns:a16="http://schemas.microsoft.com/office/drawing/2014/main"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3" name="Freeform 462">
              <a:extLst>
                <a:ext uri="{FF2B5EF4-FFF2-40B4-BE49-F238E27FC236}">
                  <a16:creationId xmlns:a16="http://schemas.microsoft.com/office/drawing/2014/main"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4" name="Freeform 463">
              <a:extLst>
                <a:ext uri="{FF2B5EF4-FFF2-40B4-BE49-F238E27FC236}">
                  <a16:creationId xmlns:a16="http://schemas.microsoft.com/office/drawing/2014/main"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5" name="Freeform 464">
              <a:extLst>
                <a:ext uri="{FF2B5EF4-FFF2-40B4-BE49-F238E27FC236}">
                  <a16:creationId xmlns:a16="http://schemas.microsoft.com/office/drawing/2014/main"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 name="Freeform 465">
              <a:extLst>
                <a:ext uri="{FF2B5EF4-FFF2-40B4-BE49-F238E27FC236}">
                  <a16:creationId xmlns:a16="http://schemas.microsoft.com/office/drawing/2014/main"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7" name="Freeform 466">
              <a:extLst>
                <a:ext uri="{FF2B5EF4-FFF2-40B4-BE49-F238E27FC236}">
                  <a16:creationId xmlns:a16="http://schemas.microsoft.com/office/drawing/2014/main"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 name="Freeform 467">
              <a:extLst>
                <a:ext uri="{FF2B5EF4-FFF2-40B4-BE49-F238E27FC236}">
                  <a16:creationId xmlns:a16="http://schemas.microsoft.com/office/drawing/2014/main"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 name="Freeform 468">
              <a:extLst>
                <a:ext uri="{FF2B5EF4-FFF2-40B4-BE49-F238E27FC236}">
                  <a16:creationId xmlns:a16="http://schemas.microsoft.com/office/drawing/2014/main"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 name="Freeform 469">
              <a:extLst>
                <a:ext uri="{FF2B5EF4-FFF2-40B4-BE49-F238E27FC236}">
                  <a16:creationId xmlns:a16="http://schemas.microsoft.com/office/drawing/2014/main"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 name="Freeform 470">
              <a:extLst>
                <a:ext uri="{FF2B5EF4-FFF2-40B4-BE49-F238E27FC236}">
                  <a16:creationId xmlns:a16="http://schemas.microsoft.com/office/drawing/2014/main"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 name="Freeform 471">
              <a:extLst>
                <a:ext uri="{FF2B5EF4-FFF2-40B4-BE49-F238E27FC236}">
                  <a16:creationId xmlns:a16="http://schemas.microsoft.com/office/drawing/2014/main"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6" name="Group 204">
            <a:extLst>
              <a:ext uri="{FF2B5EF4-FFF2-40B4-BE49-F238E27FC236}">
                <a16:creationId xmlns:a16="http://schemas.microsoft.com/office/drawing/2014/main" id="{FEBE3BFB-0FA8-4F14-925D-1AEA3096E3C1}"/>
              </a:ext>
            </a:extLst>
          </p:cNvPr>
          <p:cNvGrpSpPr>
            <a:grpSpLocks/>
          </p:cNvGrpSpPr>
          <p:nvPr/>
        </p:nvGrpSpPr>
        <p:grpSpPr bwMode="auto">
          <a:xfrm rot="21435480">
            <a:off x="5266032" y="3278553"/>
            <a:ext cx="1549768" cy="1054685"/>
            <a:chOff x="3658" y="852"/>
            <a:chExt cx="1986" cy="1447"/>
          </a:xfrm>
        </p:grpSpPr>
        <p:sp>
          <p:nvSpPr>
            <p:cNvPr id="17"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5" name="Group 204">
            <a:extLst>
              <a:ext uri="{FF2B5EF4-FFF2-40B4-BE49-F238E27FC236}">
                <a16:creationId xmlns:a16="http://schemas.microsoft.com/office/drawing/2014/main" id="{D018BBB2-203A-49AE-9F59-4ACC2A11351B}"/>
              </a:ext>
            </a:extLst>
          </p:cNvPr>
          <p:cNvGrpSpPr>
            <a:grpSpLocks/>
          </p:cNvGrpSpPr>
          <p:nvPr/>
        </p:nvGrpSpPr>
        <p:grpSpPr bwMode="auto">
          <a:xfrm flipH="1">
            <a:off x="5003469" y="2476747"/>
            <a:ext cx="1480412" cy="1082267"/>
            <a:chOff x="3658" y="852"/>
            <a:chExt cx="1986" cy="1447"/>
          </a:xfrm>
        </p:grpSpPr>
        <p:sp>
          <p:nvSpPr>
            <p:cNvPr id="246"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7"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8"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9"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0"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1"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2"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3"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4"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5"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6"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7"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8"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9"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0"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1"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2"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3"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4"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 name="Group 204">
            <a:extLst>
              <a:ext uri="{FF2B5EF4-FFF2-40B4-BE49-F238E27FC236}">
                <a16:creationId xmlns:a16="http://schemas.microsoft.com/office/drawing/2014/main" id="{A84A1002-F7C1-4DDF-BE6E-6722862D7F13}"/>
              </a:ext>
            </a:extLst>
          </p:cNvPr>
          <p:cNvGrpSpPr>
            <a:grpSpLocks/>
          </p:cNvGrpSpPr>
          <p:nvPr/>
        </p:nvGrpSpPr>
        <p:grpSpPr bwMode="auto">
          <a:xfrm flipH="1">
            <a:off x="4054430" y="2666592"/>
            <a:ext cx="1481753" cy="1150599"/>
            <a:chOff x="3658" y="852"/>
            <a:chExt cx="1986" cy="1447"/>
          </a:xfrm>
        </p:grpSpPr>
        <p:sp>
          <p:nvSpPr>
            <p:cNvPr id="226"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7"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8"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9"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0"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1"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2"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3"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4"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5"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6"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7"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8"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9"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0"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1"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2"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3"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4"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07" name="Group 206">
            <a:extLst>
              <a:ext uri="{FF2B5EF4-FFF2-40B4-BE49-F238E27FC236}">
                <a16:creationId xmlns:a16="http://schemas.microsoft.com/office/drawing/2014/main" id="{BB67CFBC-A8F5-488F-AD11-19B6BCFFD849}"/>
              </a:ext>
            </a:extLst>
          </p:cNvPr>
          <p:cNvGrpSpPr/>
          <p:nvPr/>
        </p:nvGrpSpPr>
        <p:grpSpPr>
          <a:xfrm>
            <a:off x="280563" y="571451"/>
            <a:ext cx="6432568" cy="490642"/>
            <a:chOff x="904902" y="285771"/>
            <a:chExt cx="8137651" cy="298724"/>
          </a:xfrm>
        </p:grpSpPr>
        <p:sp>
          <p:nvSpPr>
            <p:cNvPr id="208" name="Parallelogram 207"/>
            <p:cNvSpPr/>
            <p:nvPr/>
          </p:nvSpPr>
          <p:spPr>
            <a:xfrm>
              <a:off x="904902" y="285771"/>
              <a:ext cx="81376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209" name="TextBox 208"/>
            <p:cNvSpPr txBox="1"/>
            <p:nvPr/>
          </p:nvSpPr>
          <p:spPr>
            <a:xfrm>
              <a:off x="1023555" y="296299"/>
              <a:ext cx="7859640" cy="281082"/>
            </a:xfrm>
            <a:prstGeom prst="rect">
              <a:avLst/>
            </a:prstGeom>
            <a:noFill/>
          </p:spPr>
          <p:txBody>
            <a:bodyPr wrap="square" lIns="0" tIns="0" rIns="0" bIns="0" rtlCol="0" anchor="ctr" anchorCtr="0">
              <a:spAutoFit/>
            </a:bodyPr>
            <a:lstStyle/>
            <a:p>
              <a:pPr algn="r"/>
              <a:r>
                <a:rPr lang="en-US" sz="3000" i="1" dirty="0"/>
                <a:t>What does a Healthcare Coalition do? </a:t>
              </a:r>
            </a:p>
          </p:txBody>
        </p:sp>
      </p:grpSp>
      <p:grpSp>
        <p:nvGrpSpPr>
          <p:cNvPr id="210" name="Group 209">
            <a:extLst>
              <a:ext uri="{FF2B5EF4-FFF2-40B4-BE49-F238E27FC236}">
                <a16:creationId xmlns:a16="http://schemas.microsoft.com/office/drawing/2014/main" id="{FD1F3E1E-D994-4FC9-9ABE-EE90CEEAD646}"/>
              </a:ext>
            </a:extLst>
          </p:cNvPr>
          <p:cNvGrpSpPr/>
          <p:nvPr/>
        </p:nvGrpSpPr>
        <p:grpSpPr>
          <a:xfrm>
            <a:off x="221295" y="917098"/>
            <a:ext cx="449940" cy="389372"/>
            <a:chOff x="1168759" y="431733"/>
            <a:chExt cx="599920" cy="519163"/>
          </a:xfrm>
        </p:grpSpPr>
        <p:grpSp>
          <p:nvGrpSpPr>
            <p:cNvPr id="211" name="Group 210">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223" name="Freeform 22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4" name="Freeform 22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5" name="Freeform 22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12" name="Group 211">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213" name="Group 212">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219" name="Freeform 21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0" name="Freeform 21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1" name="Freeform 22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2" name="Freeform 22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14" name="Group 213">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215" name="Freeform 21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6" name="Freeform 21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7" name="Freeform 21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8" name="Freeform 21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265" name="Group 264">
            <a:extLst>
              <a:ext uri="{FF2B5EF4-FFF2-40B4-BE49-F238E27FC236}">
                <a16:creationId xmlns:a16="http://schemas.microsoft.com/office/drawing/2014/main" id="{869C946C-D1DB-4F22-AB11-4889CA7D38DC}"/>
              </a:ext>
            </a:extLst>
          </p:cNvPr>
          <p:cNvGrpSpPr/>
          <p:nvPr/>
        </p:nvGrpSpPr>
        <p:grpSpPr>
          <a:xfrm>
            <a:off x="736727" y="190461"/>
            <a:ext cx="682620" cy="486648"/>
            <a:chOff x="1435534" y="77188"/>
            <a:chExt cx="910160" cy="648864"/>
          </a:xfrm>
        </p:grpSpPr>
        <p:sp>
          <p:nvSpPr>
            <p:cNvPr id="269" name="Freeform 268"/>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7" name="Freeform 336"/>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8" name="Freeform 337"/>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39" name="Group 338">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340" name="Group 339">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350" name="Freeform 349"/>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1" name="Freeform 350"/>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2" name="Freeform 351"/>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3" name="Freeform 352"/>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4" name="Freeform 353"/>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5" name="Freeform 354"/>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6" name="Freeform 355"/>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7" name="Freeform 356"/>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41" name="Group 340">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342" name="Freeform 341"/>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3" name="Freeform 342"/>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4" name="Freeform 343"/>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5" name="Freeform 344"/>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6" name="Freeform 345"/>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7" name="Freeform 346"/>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8" name="Freeform 347"/>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9" name="Freeform 348"/>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58" name="Group 357">
            <a:extLst>
              <a:ext uri="{FF2B5EF4-FFF2-40B4-BE49-F238E27FC236}">
                <a16:creationId xmlns:a16="http://schemas.microsoft.com/office/drawing/2014/main" id="{E49228EA-649C-4991-9F72-F337F5CC12A8}"/>
              </a:ext>
            </a:extLst>
          </p:cNvPr>
          <p:cNvGrpSpPr/>
          <p:nvPr/>
        </p:nvGrpSpPr>
        <p:grpSpPr>
          <a:xfrm>
            <a:off x="112694" y="140684"/>
            <a:ext cx="577226" cy="683721"/>
            <a:chOff x="316129" y="-16788"/>
            <a:chExt cx="769635" cy="911628"/>
          </a:xfrm>
        </p:grpSpPr>
        <p:sp>
          <p:nvSpPr>
            <p:cNvPr id="359" name="Freeform 358"/>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60" name="Group 359">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361" name="Freeform 360"/>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62" name="Group 361">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363" name="Freeform 362"/>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64" name="Group 363">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365" name="Group 364">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375" name="Freeform 374"/>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6" name="Freeform 375"/>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7" name="Freeform 376"/>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8" name="Freeform 377"/>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9" name="Freeform 378"/>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0" name="Freeform 379"/>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1" name="Freeform 380"/>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2" name="Freeform 381"/>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66" name="Group 365">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367" name="Freeform 366"/>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8" name="Freeform 367"/>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9" name="Freeform 368"/>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0" name="Freeform 369"/>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1" name="Freeform 370"/>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2" name="Freeform 371"/>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3" name="Freeform 372"/>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4" name="Freeform 373"/>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
        <p:nvSpPr>
          <p:cNvPr id="2" name="TextBox 1">
            <a:extLst>
              <a:ext uri="{FF2B5EF4-FFF2-40B4-BE49-F238E27FC236}">
                <a16:creationId xmlns:a16="http://schemas.microsoft.com/office/drawing/2014/main" id="{BC5B5D8C-1C6A-4DE9-8A73-FC678FD10805}"/>
              </a:ext>
            </a:extLst>
          </p:cNvPr>
          <p:cNvSpPr txBox="1"/>
          <p:nvPr/>
        </p:nvSpPr>
        <p:spPr>
          <a:xfrm>
            <a:off x="1058880" y="1147850"/>
            <a:ext cx="4653681" cy="923330"/>
          </a:xfrm>
          <a:prstGeom prst="rect">
            <a:avLst/>
          </a:prstGeom>
          <a:noFill/>
        </p:spPr>
        <p:txBody>
          <a:bodyPr wrap="square" rtlCol="0">
            <a:spAutoFit/>
          </a:bodyPr>
          <a:lstStyle/>
          <a:p>
            <a:r>
              <a:rPr lang="en-US" dirty="0"/>
              <a:t>The Coalition has mitigation, preparedness, response and recovery roles</a:t>
            </a:r>
          </a:p>
          <a:p>
            <a:r>
              <a:rPr lang="en-US" b="1" dirty="0">
                <a:solidFill>
                  <a:srgbClr val="FF0000"/>
                </a:solidFill>
              </a:rPr>
              <a:t>NOT</a:t>
            </a:r>
            <a:r>
              <a:rPr lang="en-US" b="1" dirty="0"/>
              <a:t> </a:t>
            </a:r>
            <a:r>
              <a:rPr lang="en-US" dirty="0"/>
              <a:t>a command and control function</a:t>
            </a:r>
          </a:p>
        </p:txBody>
      </p:sp>
      <p:sp>
        <p:nvSpPr>
          <p:cNvPr id="3" name="TextBox 2">
            <a:extLst>
              <a:ext uri="{FF2B5EF4-FFF2-40B4-BE49-F238E27FC236}">
                <a16:creationId xmlns:a16="http://schemas.microsoft.com/office/drawing/2014/main" id="{B1B71361-A751-4264-A5F8-4D00FA3C68C2}"/>
              </a:ext>
            </a:extLst>
          </p:cNvPr>
          <p:cNvSpPr txBox="1"/>
          <p:nvPr/>
        </p:nvSpPr>
        <p:spPr>
          <a:xfrm>
            <a:off x="316057" y="3993677"/>
            <a:ext cx="4083192" cy="923330"/>
          </a:xfrm>
          <a:prstGeom prst="rect">
            <a:avLst/>
          </a:prstGeom>
          <a:noFill/>
        </p:spPr>
        <p:txBody>
          <a:bodyPr wrap="square" rtlCol="0">
            <a:spAutoFit/>
          </a:bodyPr>
          <a:lstStyle/>
          <a:p>
            <a:r>
              <a:rPr lang="en-US" dirty="0"/>
              <a:t>A </a:t>
            </a:r>
            <a:r>
              <a:rPr lang="en-US" b="1" dirty="0">
                <a:solidFill>
                  <a:srgbClr val="FF0000"/>
                </a:solidFill>
              </a:rPr>
              <a:t>cooperative network </a:t>
            </a:r>
            <a:r>
              <a:rPr lang="en-US" dirty="0"/>
              <a:t>of healthcare organizations and their respective public and private sector response partners.</a:t>
            </a:r>
          </a:p>
        </p:txBody>
      </p:sp>
      <p:sp>
        <p:nvSpPr>
          <p:cNvPr id="4" name="TextBox 3">
            <a:extLst>
              <a:ext uri="{FF2B5EF4-FFF2-40B4-BE49-F238E27FC236}">
                <a16:creationId xmlns:a16="http://schemas.microsoft.com/office/drawing/2014/main" id="{41C69B35-432B-4B4C-A319-A06E9C15CB84}"/>
              </a:ext>
            </a:extLst>
          </p:cNvPr>
          <p:cNvSpPr txBox="1"/>
          <p:nvPr/>
        </p:nvSpPr>
        <p:spPr>
          <a:xfrm>
            <a:off x="344939" y="3050000"/>
            <a:ext cx="3434610" cy="923330"/>
          </a:xfrm>
          <a:prstGeom prst="rect">
            <a:avLst/>
          </a:prstGeom>
          <a:noFill/>
        </p:spPr>
        <p:txBody>
          <a:bodyPr wrap="square" rtlCol="0">
            <a:spAutoFit/>
          </a:bodyPr>
          <a:lstStyle/>
          <a:p>
            <a:r>
              <a:rPr lang="en-US" dirty="0"/>
              <a:t>A multi-agency group that assists emergency management, </a:t>
            </a:r>
            <a:r>
              <a:rPr lang="en-US" b="1" dirty="0">
                <a:solidFill>
                  <a:srgbClr val="FF0000"/>
                </a:solidFill>
              </a:rPr>
              <a:t>local</a:t>
            </a:r>
            <a:r>
              <a:rPr lang="en-US" dirty="0"/>
              <a:t> and regional partners.</a:t>
            </a:r>
          </a:p>
        </p:txBody>
      </p:sp>
      <p:sp>
        <p:nvSpPr>
          <p:cNvPr id="6" name="TextBox 5">
            <a:extLst>
              <a:ext uri="{FF2B5EF4-FFF2-40B4-BE49-F238E27FC236}">
                <a16:creationId xmlns:a16="http://schemas.microsoft.com/office/drawing/2014/main" id="{6C49736F-29D9-4F33-B54A-EE5C1772AFD2}"/>
              </a:ext>
            </a:extLst>
          </p:cNvPr>
          <p:cNvSpPr txBox="1"/>
          <p:nvPr/>
        </p:nvSpPr>
        <p:spPr>
          <a:xfrm>
            <a:off x="389179" y="2088785"/>
            <a:ext cx="3322292" cy="923330"/>
          </a:xfrm>
          <a:prstGeom prst="rect">
            <a:avLst/>
          </a:prstGeom>
          <a:noFill/>
        </p:spPr>
        <p:txBody>
          <a:bodyPr wrap="square" rtlCol="0">
            <a:spAutoFit/>
          </a:bodyPr>
          <a:lstStyle/>
          <a:p>
            <a:r>
              <a:rPr lang="en-US" dirty="0"/>
              <a:t>The coalition assists with activities related to healthcare organization </a:t>
            </a:r>
            <a:r>
              <a:rPr lang="en-US" b="1" dirty="0">
                <a:solidFill>
                  <a:srgbClr val="FF0000"/>
                </a:solidFill>
              </a:rPr>
              <a:t>disaster</a:t>
            </a:r>
            <a:r>
              <a:rPr lang="en-US" dirty="0"/>
              <a:t> operations.</a:t>
            </a:r>
          </a:p>
        </p:txBody>
      </p:sp>
    </p:spTree>
    <p:extLst>
      <p:ext uri="{BB962C8B-B14F-4D97-AF65-F5344CB8AC3E}">
        <p14:creationId xmlns:p14="http://schemas.microsoft.com/office/powerpoint/2010/main" val="344918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58"/>
                                        </p:tgtEl>
                                        <p:attrNameLst>
                                          <p:attrName>style.visibility</p:attrName>
                                        </p:attrNameLst>
                                      </p:cBhvr>
                                      <p:to>
                                        <p:strVal val="visible"/>
                                      </p:to>
                                    </p:set>
                                    <p:animEffect transition="in" filter="wipe(down)">
                                      <p:cBhvr>
                                        <p:cTn id="7" dur="580">
                                          <p:stCondLst>
                                            <p:cond delay="0"/>
                                          </p:stCondLst>
                                        </p:cTn>
                                        <p:tgtEl>
                                          <p:spTgt spid="358"/>
                                        </p:tgtEl>
                                      </p:cBhvr>
                                    </p:animEffect>
                                    <p:anim calcmode="lin" valueType="num">
                                      <p:cBhvr>
                                        <p:cTn id="8" dur="1822" tmFilter="0,0; 0.14,0.36; 0.43,0.73; 0.71,0.91; 1.0,1.0">
                                          <p:stCondLst>
                                            <p:cond delay="0"/>
                                          </p:stCondLst>
                                        </p:cTn>
                                        <p:tgtEl>
                                          <p:spTgt spid="35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5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5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5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58"/>
                                        </p:tgtEl>
                                        <p:attrNameLst>
                                          <p:attrName>ppt_y</p:attrName>
                                        </p:attrNameLst>
                                      </p:cBhvr>
                                      <p:tavLst>
                                        <p:tav tm="0" fmla="#ppt_y-sin(pi*$)/81">
                                          <p:val>
                                            <p:fltVal val="0"/>
                                          </p:val>
                                        </p:tav>
                                        <p:tav tm="100000">
                                          <p:val>
                                            <p:fltVal val="1"/>
                                          </p:val>
                                        </p:tav>
                                      </p:tavLst>
                                    </p:anim>
                                    <p:animScale>
                                      <p:cBhvr>
                                        <p:cTn id="13" dur="26">
                                          <p:stCondLst>
                                            <p:cond delay="650"/>
                                          </p:stCondLst>
                                        </p:cTn>
                                        <p:tgtEl>
                                          <p:spTgt spid="358"/>
                                        </p:tgtEl>
                                      </p:cBhvr>
                                      <p:to x="100000" y="60000"/>
                                    </p:animScale>
                                    <p:animScale>
                                      <p:cBhvr>
                                        <p:cTn id="14" dur="166" decel="50000">
                                          <p:stCondLst>
                                            <p:cond delay="676"/>
                                          </p:stCondLst>
                                        </p:cTn>
                                        <p:tgtEl>
                                          <p:spTgt spid="358"/>
                                        </p:tgtEl>
                                      </p:cBhvr>
                                      <p:to x="100000" y="100000"/>
                                    </p:animScale>
                                    <p:animScale>
                                      <p:cBhvr>
                                        <p:cTn id="15" dur="26">
                                          <p:stCondLst>
                                            <p:cond delay="1312"/>
                                          </p:stCondLst>
                                        </p:cTn>
                                        <p:tgtEl>
                                          <p:spTgt spid="358"/>
                                        </p:tgtEl>
                                      </p:cBhvr>
                                      <p:to x="100000" y="80000"/>
                                    </p:animScale>
                                    <p:animScale>
                                      <p:cBhvr>
                                        <p:cTn id="16" dur="166" decel="50000">
                                          <p:stCondLst>
                                            <p:cond delay="1338"/>
                                          </p:stCondLst>
                                        </p:cTn>
                                        <p:tgtEl>
                                          <p:spTgt spid="358"/>
                                        </p:tgtEl>
                                      </p:cBhvr>
                                      <p:to x="100000" y="100000"/>
                                    </p:animScale>
                                    <p:animScale>
                                      <p:cBhvr>
                                        <p:cTn id="17" dur="26">
                                          <p:stCondLst>
                                            <p:cond delay="1642"/>
                                          </p:stCondLst>
                                        </p:cTn>
                                        <p:tgtEl>
                                          <p:spTgt spid="358"/>
                                        </p:tgtEl>
                                      </p:cBhvr>
                                      <p:to x="100000" y="90000"/>
                                    </p:animScale>
                                    <p:animScale>
                                      <p:cBhvr>
                                        <p:cTn id="18" dur="166" decel="50000">
                                          <p:stCondLst>
                                            <p:cond delay="1668"/>
                                          </p:stCondLst>
                                        </p:cTn>
                                        <p:tgtEl>
                                          <p:spTgt spid="358"/>
                                        </p:tgtEl>
                                      </p:cBhvr>
                                      <p:to x="100000" y="100000"/>
                                    </p:animScale>
                                    <p:animScale>
                                      <p:cBhvr>
                                        <p:cTn id="19" dur="26">
                                          <p:stCondLst>
                                            <p:cond delay="1808"/>
                                          </p:stCondLst>
                                        </p:cTn>
                                        <p:tgtEl>
                                          <p:spTgt spid="358"/>
                                        </p:tgtEl>
                                      </p:cBhvr>
                                      <p:to x="100000" y="95000"/>
                                    </p:animScale>
                                    <p:animScale>
                                      <p:cBhvr>
                                        <p:cTn id="20" dur="166" decel="50000">
                                          <p:stCondLst>
                                            <p:cond delay="1834"/>
                                          </p:stCondLst>
                                        </p:cTn>
                                        <p:tgtEl>
                                          <p:spTgt spid="358"/>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265"/>
                                        </p:tgtEl>
                                        <p:attrNameLst>
                                          <p:attrName>style.visibility</p:attrName>
                                        </p:attrNameLst>
                                      </p:cBhvr>
                                      <p:to>
                                        <p:strVal val="visible"/>
                                      </p:to>
                                    </p:set>
                                    <p:animEffect transition="in" filter="wipe(down)">
                                      <p:cBhvr>
                                        <p:cTn id="23" dur="580">
                                          <p:stCondLst>
                                            <p:cond delay="0"/>
                                          </p:stCondLst>
                                        </p:cTn>
                                        <p:tgtEl>
                                          <p:spTgt spid="265"/>
                                        </p:tgtEl>
                                      </p:cBhvr>
                                    </p:animEffect>
                                    <p:anim calcmode="lin" valueType="num">
                                      <p:cBhvr>
                                        <p:cTn id="24" dur="1822" tmFilter="0,0; 0.14,0.36; 0.43,0.73; 0.71,0.91; 1.0,1.0">
                                          <p:stCondLst>
                                            <p:cond delay="0"/>
                                          </p:stCondLst>
                                        </p:cTn>
                                        <p:tgtEl>
                                          <p:spTgt spid="265"/>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265"/>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265"/>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265"/>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265"/>
                                        </p:tgtEl>
                                        <p:attrNameLst>
                                          <p:attrName>ppt_y</p:attrName>
                                        </p:attrNameLst>
                                      </p:cBhvr>
                                      <p:tavLst>
                                        <p:tav tm="0" fmla="#ppt_y-sin(pi*$)/81">
                                          <p:val>
                                            <p:fltVal val="0"/>
                                          </p:val>
                                        </p:tav>
                                        <p:tav tm="100000">
                                          <p:val>
                                            <p:fltVal val="1"/>
                                          </p:val>
                                        </p:tav>
                                      </p:tavLst>
                                    </p:anim>
                                    <p:animScale>
                                      <p:cBhvr>
                                        <p:cTn id="29" dur="26">
                                          <p:stCondLst>
                                            <p:cond delay="650"/>
                                          </p:stCondLst>
                                        </p:cTn>
                                        <p:tgtEl>
                                          <p:spTgt spid="265"/>
                                        </p:tgtEl>
                                      </p:cBhvr>
                                      <p:to x="100000" y="60000"/>
                                    </p:animScale>
                                    <p:animScale>
                                      <p:cBhvr>
                                        <p:cTn id="30" dur="166" decel="50000">
                                          <p:stCondLst>
                                            <p:cond delay="676"/>
                                          </p:stCondLst>
                                        </p:cTn>
                                        <p:tgtEl>
                                          <p:spTgt spid="265"/>
                                        </p:tgtEl>
                                      </p:cBhvr>
                                      <p:to x="100000" y="100000"/>
                                    </p:animScale>
                                    <p:animScale>
                                      <p:cBhvr>
                                        <p:cTn id="31" dur="26">
                                          <p:stCondLst>
                                            <p:cond delay="1312"/>
                                          </p:stCondLst>
                                        </p:cTn>
                                        <p:tgtEl>
                                          <p:spTgt spid="265"/>
                                        </p:tgtEl>
                                      </p:cBhvr>
                                      <p:to x="100000" y="80000"/>
                                    </p:animScale>
                                    <p:animScale>
                                      <p:cBhvr>
                                        <p:cTn id="32" dur="166" decel="50000">
                                          <p:stCondLst>
                                            <p:cond delay="1338"/>
                                          </p:stCondLst>
                                        </p:cTn>
                                        <p:tgtEl>
                                          <p:spTgt spid="265"/>
                                        </p:tgtEl>
                                      </p:cBhvr>
                                      <p:to x="100000" y="100000"/>
                                    </p:animScale>
                                    <p:animScale>
                                      <p:cBhvr>
                                        <p:cTn id="33" dur="26">
                                          <p:stCondLst>
                                            <p:cond delay="1642"/>
                                          </p:stCondLst>
                                        </p:cTn>
                                        <p:tgtEl>
                                          <p:spTgt spid="265"/>
                                        </p:tgtEl>
                                      </p:cBhvr>
                                      <p:to x="100000" y="90000"/>
                                    </p:animScale>
                                    <p:animScale>
                                      <p:cBhvr>
                                        <p:cTn id="34" dur="166" decel="50000">
                                          <p:stCondLst>
                                            <p:cond delay="1668"/>
                                          </p:stCondLst>
                                        </p:cTn>
                                        <p:tgtEl>
                                          <p:spTgt spid="265"/>
                                        </p:tgtEl>
                                      </p:cBhvr>
                                      <p:to x="100000" y="100000"/>
                                    </p:animScale>
                                    <p:animScale>
                                      <p:cBhvr>
                                        <p:cTn id="35" dur="26">
                                          <p:stCondLst>
                                            <p:cond delay="1808"/>
                                          </p:stCondLst>
                                        </p:cTn>
                                        <p:tgtEl>
                                          <p:spTgt spid="265"/>
                                        </p:tgtEl>
                                      </p:cBhvr>
                                      <p:to x="100000" y="95000"/>
                                    </p:animScale>
                                    <p:animScale>
                                      <p:cBhvr>
                                        <p:cTn id="36" dur="166" decel="50000">
                                          <p:stCondLst>
                                            <p:cond delay="1834"/>
                                          </p:stCondLst>
                                        </p:cTn>
                                        <p:tgtEl>
                                          <p:spTgt spid="265"/>
                                        </p:tgtEl>
                                      </p:cBhvr>
                                      <p:to x="100000" y="100000"/>
                                    </p:animScale>
                                  </p:childTnLst>
                                </p:cTn>
                              </p:par>
                            </p:childTnLst>
                          </p:cTn>
                        </p:par>
                        <p:par>
                          <p:cTn id="37" fill="hold">
                            <p:stCondLst>
                              <p:cond delay="2000"/>
                            </p:stCondLst>
                            <p:childTnLst>
                              <p:par>
                                <p:cTn id="38" presetID="26" presetClass="entr" presetSubtype="0" fill="hold" nodeType="afterEffect">
                                  <p:stCondLst>
                                    <p:cond delay="0"/>
                                  </p:stCondLst>
                                  <p:childTnLst>
                                    <p:set>
                                      <p:cBhvr>
                                        <p:cTn id="39" dur="1" fill="hold">
                                          <p:stCondLst>
                                            <p:cond delay="0"/>
                                          </p:stCondLst>
                                        </p:cTn>
                                        <p:tgtEl>
                                          <p:spTgt spid="210"/>
                                        </p:tgtEl>
                                        <p:attrNameLst>
                                          <p:attrName>style.visibility</p:attrName>
                                        </p:attrNameLst>
                                      </p:cBhvr>
                                      <p:to>
                                        <p:strVal val="visible"/>
                                      </p:to>
                                    </p:set>
                                    <p:animEffect transition="in" filter="wipe(down)">
                                      <p:cBhvr>
                                        <p:cTn id="40" dur="580">
                                          <p:stCondLst>
                                            <p:cond delay="0"/>
                                          </p:stCondLst>
                                        </p:cTn>
                                        <p:tgtEl>
                                          <p:spTgt spid="210"/>
                                        </p:tgtEl>
                                      </p:cBhvr>
                                    </p:animEffect>
                                    <p:anim calcmode="lin" valueType="num">
                                      <p:cBhvr>
                                        <p:cTn id="41" dur="1822" tmFilter="0,0; 0.14,0.36; 0.43,0.73; 0.71,0.91; 1.0,1.0">
                                          <p:stCondLst>
                                            <p:cond delay="0"/>
                                          </p:stCondLst>
                                        </p:cTn>
                                        <p:tgtEl>
                                          <p:spTgt spid="210"/>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210"/>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210"/>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210"/>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210"/>
                                        </p:tgtEl>
                                        <p:attrNameLst>
                                          <p:attrName>ppt_y</p:attrName>
                                        </p:attrNameLst>
                                      </p:cBhvr>
                                      <p:tavLst>
                                        <p:tav tm="0" fmla="#ppt_y-sin(pi*$)/81">
                                          <p:val>
                                            <p:fltVal val="0"/>
                                          </p:val>
                                        </p:tav>
                                        <p:tav tm="100000">
                                          <p:val>
                                            <p:fltVal val="1"/>
                                          </p:val>
                                        </p:tav>
                                      </p:tavLst>
                                    </p:anim>
                                    <p:animScale>
                                      <p:cBhvr>
                                        <p:cTn id="46" dur="26">
                                          <p:stCondLst>
                                            <p:cond delay="650"/>
                                          </p:stCondLst>
                                        </p:cTn>
                                        <p:tgtEl>
                                          <p:spTgt spid="210"/>
                                        </p:tgtEl>
                                      </p:cBhvr>
                                      <p:to x="100000" y="60000"/>
                                    </p:animScale>
                                    <p:animScale>
                                      <p:cBhvr>
                                        <p:cTn id="47" dur="166" decel="50000">
                                          <p:stCondLst>
                                            <p:cond delay="676"/>
                                          </p:stCondLst>
                                        </p:cTn>
                                        <p:tgtEl>
                                          <p:spTgt spid="210"/>
                                        </p:tgtEl>
                                      </p:cBhvr>
                                      <p:to x="100000" y="100000"/>
                                    </p:animScale>
                                    <p:animScale>
                                      <p:cBhvr>
                                        <p:cTn id="48" dur="26">
                                          <p:stCondLst>
                                            <p:cond delay="1312"/>
                                          </p:stCondLst>
                                        </p:cTn>
                                        <p:tgtEl>
                                          <p:spTgt spid="210"/>
                                        </p:tgtEl>
                                      </p:cBhvr>
                                      <p:to x="100000" y="80000"/>
                                    </p:animScale>
                                    <p:animScale>
                                      <p:cBhvr>
                                        <p:cTn id="49" dur="166" decel="50000">
                                          <p:stCondLst>
                                            <p:cond delay="1338"/>
                                          </p:stCondLst>
                                        </p:cTn>
                                        <p:tgtEl>
                                          <p:spTgt spid="210"/>
                                        </p:tgtEl>
                                      </p:cBhvr>
                                      <p:to x="100000" y="100000"/>
                                    </p:animScale>
                                    <p:animScale>
                                      <p:cBhvr>
                                        <p:cTn id="50" dur="26">
                                          <p:stCondLst>
                                            <p:cond delay="1642"/>
                                          </p:stCondLst>
                                        </p:cTn>
                                        <p:tgtEl>
                                          <p:spTgt spid="210"/>
                                        </p:tgtEl>
                                      </p:cBhvr>
                                      <p:to x="100000" y="90000"/>
                                    </p:animScale>
                                    <p:animScale>
                                      <p:cBhvr>
                                        <p:cTn id="51" dur="166" decel="50000">
                                          <p:stCondLst>
                                            <p:cond delay="1668"/>
                                          </p:stCondLst>
                                        </p:cTn>
                                        <p:tgtEl>
                                          <p:spTgt spid="210"/>
                                        </p:tgtEl>
                                      </p:cBhvr>
                                      <p:to x="100000" y="100000"/>
                                    </p:animScale>
                                    <p:animScale>
                                      <p:cBhvr>
                                        <p:cTn id="52" dur="26">
                                          <p:stCondLst>
                                            <p:cond delay="1808"/>
                                          </p:stCondLst>
                                        </p:cTn>
                                        <p:tgtEl>
                                          <p:spTgt spid="210"/>
                                        </p:tgtEl>
                                      </p:cBhvr>
                                      <p:to x="100000" y="95000"/>
                                    </p:animScale>
                                    <p:animScale>
                                      <p:cBhvr>
                                        <p:cTn id="53" dur="166" decel="50000">
                                          <p:stCondLst>
                                            <p:cond delay="1834"/>
                                          </p:stCondLst>
                                        </p:cTn>
                                        <p:tgtEl>
                                          <p:spTgt spid="210"/>
                                        </p:tgtEl>
                                      </p:cBhvr>
                                      <p:to x="100000" y="100000"/>
                                    </p:animScale>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207"/>
                                        </p:tgtEl>
                                        <p:attrNameLst>
                                          <p:attrName>style.visibility</p:attrName>
                                        </p:attrNameLst>
                                      </p:cBhvr>
                                      <p:to>
                                        <p:strVal val="visible"/>
                                      </p:to>
                                    </p:set>
                                    <p:animEffect transition="in" filter="fade">
                                      <p:cBhvr>
                                        <p:cTn id="57" dur="500"/>
                                        <p:tgtEl>
                                          <p:spTgt spid="207"/>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fade">
                                      <p:cBhvr>
                                        <p:cTn id="62" dur="1000"/>
                                        <p:tgtEl>
                                          <p:spTgt spid="16"/>
                                        </p:tgtEl>
                                      </p:cBhvr>
                                    </p:animEffect>
                                    <p:anim calcmode="lin" valueType="num">
                                      <p:cBhvr>
                                        <p:cTn id="63" dur="1000" fill="hold"/>
                                        <p:tgtEl>
                                          <p:spTgt spid="16"/>
                                        </p:tgtEl>
                                        <p:attrNameLst>
                                          <p:attrName>ppt_x</p:attrName>
                                        </p:attrNameLst>
                                      </p:cBhvr>
                                      <p:tavLst>
                                        <p:tav tm="0">
                                          <p:val>
                                            <p:strVal val="#ppt_x"/>
                                          </p:val>
                                        </p:tav>
                                        <p:tav tm="100000">
                                          <p:val>
                                            <p:strVal val="#ppt_x"/>
                                          </p:val>
                                        </p:tav>
                                      </p:tavLst>
                                    </p:anim>
                                    <p:anim calcmode="lin" valueType="num">
                                      <p:cBhvr>
                                        <p:cTn id="64" dur="1000" fill="hold"/>
                                        <p:tgtEl>
                                          <p:spTgt spid="16"/>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3"/>
                                        </p:tgtEl>
                                        <p:attrNameLst>
                                          <p:attrName>style.visibility</p:attrName>
                                        </p:attrNameLst>
                                      </p:cBhvr>
                                      <p:to>
                                        <p:strVal val="visible"/>
                                      </p:to>
                                    </p:set>
                                    <p:animEffect transition="in" filter="fade">
                                      <p:cBhvr>
                                        <p:cTn id="74" dur="500"/>
                                        <p:tgtEl>
                                          <p:spTgt spid="3"/>
                                        </p:tgtEl>
                                      </p:cBhvr>
                                    </p:animEffect>
                                  </p:childTnLst>
                                </p:cTn>
                              </p:par>
                            </p:childTnLst>
                          </p:cTn>
                        </p:par>
                        <p:par>
                          <p:cTn id="75" fill="hold">
                            <p:stCondLst>
                              <p:cond delay="500"/>
                            </p:stCondLst>
                            <p:childTnLst>
                              <p:par>
                                <p:cTn id="76" presetID="2" presetClass="entr" presetSubtype="4" fill="hold" nodeType="afterEffect">
                                  <p:stCondLst>
                                    <p:cond delay="0"/>
                                  </p:stCondLst>
                                  <p:childTnLst>
                                    <p:set>
                                      <p:cBhvr>
                                        <p:cTn id="77" dur="1" fill="hold">
                                          <p:stCondLst>
                                            <p:cond delay="0"/>
                                          </p:stCondLst>
                                        </p:cTn>
                                        <p:tgtEl>
                                          <p:spTgt spid="7"/>
                                        </p:tgtEl>
                                        <p:attrNameLst>
                                          <p:attrName>style.visibility</p:attrName>
                                        </p:attrNameLst>
                                      </p:cBhvr>
                                      <p:to>
                                        <p:strVal val="visible"/>
                                      </p:to>
                                    </p:set>
                                    <p:anim calcmode="lin" valueType="num">
                                      <p:cBhvr additive="base">
                                        <p:cTn id="78" dur="500" fill="hold"/>
                                        <p:tgtEl>
                                          <p:spTgt spid="7"/>
                                        </p:tgtEl>
                                        <p:attrNameLst>
                                          <p:attrName>ppt_x</p:attrName>
                                        </p:attrNameLst>
                                      </p:cBhvr>
                                      <p:tavLst>
                                        <p:tav tm="0">
                                          <p:val>
                                            <p:strVal val="#ppt_x"/>
                                          </p:val>
                                        </p:tav>
                                        <p:tav tm="100000">
                                          <p:val>
                                            <p:strVal val="#ppt_x"/>
                                          </p:val>
                                        </p:tav>
                                      </p:tavLst>
                                    </p:anim>
                                    <p:anim calcmode="lin" valueType="num">
                                      <p:cBhvr additive="base">
                                        <p:cTn id="79" dur="500" fill="hold"/>
                                        <p:tgtEl>
                                          <p:spTgt spid="7"/>
                                        </p:tgtEl>
                                        <p:attrNameLst>
                                          <p:attrName>ppt_y</p:attrName>
                                        </p:attrNameLst>
                                      </p:cBhvr>
                                      <p:tavLst>
                                        <p:tav tm="0">
                                          <p:val>
                                            <p:strVal val="1+#ppt_h/2"/>
                                          </p:val>
                                        </p:tav>
                                        <p:tav tm="100000">
                                          <p:val>
                                            <p:strVal val="#ppt_y"/>
                                          </p:val>
                                        </p:tav>
                                      </p:tavLst>
                                    </p:anim>
                                  </p:childTnLst>
                                </p:cTn>
                              </p:par>
                            </p:childTnLst>
                          </p:cTn>
                        </p:par>
                        <p:par>
                          <p:cTn id="80" fill="hold">
                            <p:stCondLst>
                              <p:cond delay="1000"/>
                            </p:stCondLst>
                            <p:childTnLst>
                              <p:par>
                                <p:cTn id="81" presetID="2" presetClass="entr" presetSubtype="4" fill="hold" nodeType="afterEffect">
                                  <p:stCondLst>
                                    <p:cond delay="0"/>
                                  </p:stCondLst>
                                  <p:childTnLst>
                                    <p:set>
                                      <p:cBhvr>
                                        <p:cTn id="82" dur="1" fill="hold">
                                          <p:stCondLst>
                                            <p:cond delay="0"/>
                                          </p:stCondLst>
                                        </p:cTn>
                                        <p:tgtEl>
                                          <p:spTgt spid="11"/>
                                        </p:tgtEl>
                                        <p:attrNameLst>
                                          <p:attrName>style.visibility</p:attrName>
                                        </p:attrNameLst>
                                      </p:cBhvr>
                                      <p:to>
                                        <p:strVal val="visible"/>
                                      </p:to>
                                    </p:set>
                                    <p:anim calcmode="lin" valueType="num">
                                      <p:cBhvr additive="base">
                                        <p:cTn id="83" dur="500" fill="hold"/>
                                        <p:tgtEl>
                                          <p:spTgt spid="11"/>
                                        </p:tgtEl>
                                        <p:attrNameLst>
                                          <p:attrName>ppt_x</p:attrName>
                                        </p:attrNameLst>
                                      </p:cBhvr>
                                      <p:tavLst>
                                        <p:tav tm="0">
                                          <p:val>
                                            <p:strVal val="#ppt_x"/>
                                          </p:val>
                                        </p:tav>
                                        <p:tav tm="100000">
                                          <p:val>
                                            <p:strVal val="#ppt_x"/>
                                          </p:val>
                                        </p:tav>
                                      </p:tavLst>
                                    </p:anim>
                                    <p:anim calcmode="lin" valueType="num">
                                      <p:cBhvr additive="base">
                                        <p:cTn id="8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4"/>
                                        </p:tgtEl>
                                        <p:attrNameLst>
                                          <p:attrName>style.visibility</p:attrName>
                                        </p:attrNameLst>
                                      </p:cBhvr>
                                      <p:to>
                                        <p:strVal val="visible"/>
                                      </p:to>
                                    </p:set>
                                    <p:animEffect transition="in" filter="wipe(down)">
                                      <p:cBhvr>
                                        <p:cTn id="89" dur="500"/>
                                        <p:tgtEl>
                                          <p:spTgt spid="4"/>
                                        </p:tgtEl>
                                      </p:cBhvr>
                                    </p:animEffect>
                                  </p:childTnLst>
                                </p:cTn>
                              </p:par>
                            </p:childTnLst>
                          </p:cTn>
                        </p:par>
                        <p:par>
                          <p:cTn id="90" fill="hold">
                            <p:stCondLst>
                              <p:cond delay="500"/>
                            </p:stCondLst>
                            <p:childTnLst>
                              <p:par>
                                <p:cTn id="91" presetID="2" presetClass="entr" presetSubtype="4"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additive="base">
                                        <p:cTn id="93" dur="500" fill="hold"/>
                                        <p:tgtEl>
                                          <p:spTgt spid="5"/>
                                        </p:tgtEl>
                                        <p:attrNameLst>
                                          <p:attrName>ppt_x</p:attrName>
                                        </p:attrNameLst>
                                      </p:cBhvr>
                                      <p:tavLst>
                                        <p:tav tm="0">
                                          <p:val>
                                            <p:strVal val="#ppt_x"/>
                                          </p:val>
                                        </p:tav>
                                        <p:tav tm="100000">
                                          <p:val>
                                            <p:strVal val="#ppt_x"/>
                                          </p:val>
                                        </p:tav>
                                      </p:tavLst>
                                    </p:anim>
                                    <p:anim calcmode="lin" valueType="num">
                                      <p:cBhvr additive="base">
                                        <p:cTn id="94" dur="500" fill="hold"/>
                                        <p:tgtEl>
                                          <p:spTgt spid="5"/>
                                        </p:tgtEl>
                                        <p:attrNameLst>
                                          <p:attrName>ppt_y</p:attrName>
                                        </p:attrNameLst>
                                      </p:cBhvr>
                                      <p:tavLst>
                                        <p:tav tm="0">
                                          <p:val>
                                            <p:strVal val="1+#ppt_h/2"/>
                                          </p:val>
                                        </p:tav>
                                        <p:tav tm="100000">
                                          <p:val>
                                            <p:strVal val="#ppt_y"/>
                                          </p:val>
                                        </p:tav>
                                      </p:tavLst>
                                    </p:anim>
                                  </p:childTnLst>
                                </p:cTn>
                              </p:par>
                            </p:childTnLst>
                          </p:cTn>
                        </p:par>
                        <p:par>
                          <p:cTn id="95" fill="hold">
                            <p:stCondLst>
                              <p:cond delay="1000"/>
                            </p:stCondLst>
                            <p:childTnLst>
                              <p:par>
                                <p:cTn id="96" presetID="2" presetClass="entr" presetSubtype="4" fill="hold" nodeType="afterEffect">
                                  <p:stCondLst>
                                    <p:cond delay="0"/>
                                  </p:stCondLst>
                                  <p:childTnLst>
                                    <p:set>
                                      <p:cBhvr>
                                        <p:cTn id="97" dur="1" fill="hold">
                                          <p:stCondLst>
                                            <p:cond delay="0"/>
                                          </p:stCondLst>
                                        </p:cTn>
                                        <p:tgtEl>
                                          <p:spTgt spid="245"/>
                                        </p:tgtEl>
                                        <p:attrNameLst>
                                          <p:attrName>style.visibility</p:attrName>
                                        </p:attrNameLst>
                                      </p:cBhvr>
                                      <p:to>
                                        <p:strVal val="visible"/>
                                      </p:to>
                                    </p:set>
                                    <p:anim calcmode="lin" valueType="num">
                                      <p:cBhvr additive="base">
                                        <p:cTn id="98" dur="500" fill="hold"/>
                                        <p:tgtEl>
                                          <p:spTgt spid="245"/>
                                        </p:tgtEl>
                                        <p:attrNameLst>
                                          <p:attrName>ppt_x</p:attrName>
                                        </p:attrNameLst>
                                      </p:cBhvr>
                                      <p:tavLst>
                                        <p:tav tm="0">
                                          <p:val>
                                            <p:strVal val="#ppt_x"/>
                                          </p:val>
                                        </p:tav>
                                        <p:tav tm="100000">
                                          <p:val>
                                            <p:strVal val="#ppt_x"/>
                                          </p:val>
                                        </p:tav>
                                      </p:tavLst>
                                    </p:anim>
                                    <p:anim calcmode="lin" valueType="num">
                                      <p:cBhvr additive="base">
                                        <p:cTn id="99" dur="500" fill="hold"/>
                                        <p:tgtEl>
                                          <p:spTgt spid="245"/>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6"/>
                                        </p:tgtEl>
                                        <p:attrNameLst>
                                          <p:attrName>style.visibility</p:attrName>
                                        </p:attrNameLst>
                                      </p:cBhvr>
                                      <p:to>
                                        <p:strVal val="visible"/>
                                      </p:to>
                                    </p:set>
                                    <p:animEffect transition="in" filter="fade">
                                      <p:cBhvr>
                                        <p:cTn id="104" dur="500"/>
                                        <p:tgtEl>
                                          <p:spTgt spid="6"/>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2"/>
                                        </p:tgtEl>
                                        <p:attrNameLst>
                                          <p:attrName>style.visibility</p:attrName>
                                        </p:attrNameLst>
                                      </p:cBhvr>
                                      <p:to>
                                        <p:strVal val="visible"/>
                                      </p:to>
                                    </p:set>
                                    <p:animEffect transition="in" filter="wipe(down)">
                                      <p:cBhvr>
                                        <p:cTn id="10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292986" y="4215950"/>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162109" y="41634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894165" y="36615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475748" y="4015041"/>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409970" y="266196"/>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147619" y="92360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436761" y="345004"/>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6" name="TextBox 5"/>
          <p:cNvSpPr txBox="1"/>
          <p:nvPr/>
        </p:nvSpPr>
        <p:spPr>
          <a:xfrm>
            <a:off x="1461105" y="1692093"/>
            <a:ext cx="3871766" cy="1562502"/>
          </a:xfrm>
          <a:prstGeom prst="rect">
            <a:avLst/>
          </a:prstGeom>
          <a:noFill/>
        </p:spPr>
        <p:txBody>
          <a:bodyPr wrap="none" lIns="0" tIns="0" rIns="0" bIns="0" rtlCol="0" anchor="ctr" anchorCtr="0">
            <a:normAutofit/>
          </a:bodyPr>
          <a:lstStyle/>
          <a:p>
            <a:pPr algn="ctr"/>
            <a:endParaRPr lang="en-US" sz="4950" dirty="0"/>
          </a:p>
        </p:txBody>
      </p:sp>
      <p:sp>
        <p:nvSpPr>
          <p:cNvPr id="2" name="TextBox 1">
            <a:extLst>
              <a:ext uri="{FF2B5EF4-FFF2-40B4-BE49-F238E27FC236}">
                <a16:creationId xmlns:a16="http://schemas.microsoft.com/office/drawing/2014/main" id="{828BB1AA-EDFE-47DB-BE16-34D826D80D2F}"/>
              </a:ext>
            </a:extLst>
          </p:cNvPr>
          <p:cNvSpPr txBox="1"/>
          <p:nvPr/>
        </p:nvSpPr>
        <p:spPr>
          <a:xfrm>
            <a:off x="874305" y="1620242"/>
            <a:ext cx="5544947" cy="3416320"/>
          </a:xfrm>
          <a:prstGeom prst="rect">
            <a:avLst/>
          </a:prstGeom>
          <a:noFill/>
        </p:spPr>
        <p:txBody>
          <a:bodyPr wrap="square" rtlCol="0">
            <a:spAutoFit/>
          </a:bodyPr>
          <a:lstStyle/>
          <a:p>
            <a:r>
              <a:rPr lang="en-US" u="sng" dirty="0">
                <a:latin typeface="Comic Sans MS" panose="030F0702030302020204" pitchFamily="66" charset="0"/>
              </a:rPr>
              <a:t>Fun Facts</a:t>
            </a:r>
            <a:r>
              <a:rPr lang="en-US" dirty="0">
                <a:latin typeface="Comic Sans MS" panose="030F0702030302020204" pitchFamily="66" charset="0"/>
              </a:rPr>
              <a:t>: The molds used to produce LEGO elements are accurate to within less than the width of a single sheet of paper,       , or needle!</a:t>
            </a:r>
          </a:p>
          <a:p>
            <a:r>
              <a:rPr lang="en-US" dirty="0">
                <a:latin typeface="Comic Sans MS" panose="030F0702030302020204" pitchFamily="66" charset="0"/>
              </a:rPr>
              <a:t> - Every second, seven LEGO sets are sold by retailers around the world. </a:t>
            </a:r>
          </a:p>
          <a:p>
            <a:r>
              <a:rPr lang="en-US" dirty="0">
                <a:latin typeface="Comic Sans MS" panose="030F0702030302020204" pitchFamily="66" charset="0"/>
              </a:rPr>
              <a:t> - The LEGO brick sold in one year can wrap around the earth two, three or         , times!</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(Tables with the right answers receive </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		20 extra LEGO </a:t>
            </a:r>
            <a:r>
              <a:rPr lang="en-US" b="1" dirty="0" err="1">
                <a:solidFill>
                  <a:srgbClr val="FF0000"/>
                </a:solidFill>
                <a:effectLst>
                  <a:outerShdw blurRad="38100" dist="38100" dir="2700000" algn="tl">
                    <a:srgbClr val="000000">
                      <a:alpha val="43137"/>
                    </a:srgbClr>
                  </a:outerShdw>
                </a:effectLst>
                <a:latin typeface="Comic Sans MS" panose="030F0702030302020204" pitchFamily="66" charset="0"/>
              </a:rPr>
              <a:t>Bucks.</a:t>
            </a:r>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a:t>
            </a:r>
          </a:p>
          <a:p>
            <a:endParaRPr lang="en-US" dirty="0">
              <a:latin typeface="Comic Sans MS" panose="030F0702030302020204" pitchFamily="66" charset="0"/>
            </a:endParaRPr>
          </a:p>
          <a:p>
            <a:endParaRPr lang="en-US" dirty="0">
              <a:latin typeface="Comic Sans MS" panose="030F0702030302020204" pitchFamily="66" charset="0"/>
            </a:endParaRPr>
          </a:p>
          <a:p>
            <a:endParaRPr lang="en-US" dirty="0">
              <a:latin typeface="Comic Sans MS" panose="030F0702030302020204" pitchFamily="66" charset="0"/>
            </a:endParaRPr>
          </a:p>
        </p:txBody>
      </p:sp>
      <p:sp>
        <p:nvSpPr>
          <p:cNvPr id="3" name="TextBox 2">
            <a:extLst>
              <a:ext uri="{FF2B5EF4-FFF2-40B4-BE49-F238E27FC236}">
                <a16:creationId xmlns:a16="http://schemas.microsoft.com/office/drawing/2014/main" id="{739DEAC5-94CD-4F64-B9E0-D15E1E2395FB}"/>
              </a:ext>
            </a:extLst>
          </p:cNvPr>
          <p:cNvSpPr txBox="1"/>
          <p:nvPr/>
        </p:nvSpPr>
        <p:spPr>
          <a:xfrm>
            <a:off x="4375304" y="2166804"/>
            <a:ext cx="765908" cy="369332"/>
          </a:xfrm>
          <a:prstGeom prst="rect">
            <a:avLst/>
          </a:prstGeom>
          <a:noFill/>
        </p:spPr>
        <p:txBody>
          <a:bodyPr wrap="square" rtlCol="0">
            <a:spAutoFit/>
          </a:bodyPr>
          <a:lstStyle/>
          <a:p>
            <a:r>
              <a:rPr lang="en-US" b="1" u="sng" dirty="0">
                <a:solidFill>
                  <a:srgbClr val="FF0000"/>
                </a:solidFill>
                <a:latin typeface="Comic Sans MS" panose="030F0702030302020204" pitchFamily="66" charset="0"/>
              </a:rPr>
              <a:t>hair</a:t>
            </a:r>
          </a:p>
        </p:txBody>
      </p:sp>
      <p:sp>
        <p:nvSpPr>
          <p:cNvPr id="4" name="TextBox 3">
            <a:extLst>
              <a:ext uri="{FF2B5EF4-FFF2-40B4-BE49-F238E27FC236}">
                <a16:creationId xmlns:a16="http://schemas.microsoft.com/office/drawing/2014/main" id="{F5F3EAA7-CEF3-4CDF-A838-EEA74A8A3AE8}"/>
              </a:ext>
            </a:extLst>
          </p:cNvPr>
          <p:cNvSpPr txBox="1"/>
          <p:nvPr/>
        </p:nvSpPr>
        <p:spPr>
          <a:xfrm>
            <a:off x="4263851" y="3244492"/>
            <a:ext cx="765908" cy="369332"/>
          </a:xfrm>
          <a:prstGeom prst="rect">
            <a:avLst/>
          </a:prstGeom>
          <a:noFill/>
        </p:spPr>
        <p:txBody>
          <a:bodyPr wrap="square" rtlCol="0">
            <a:spAutoFit/>
          </a:bodyPr>
          <a:lstStyle/>
          <a:p>
            <a:r>
              <a:rPr lang="en-US" b="1" u="sng" dirty="0">
                <a:solidFill>
                  <a:srgbClr val="FF0000"/>
                </a:solidFill>
                <a:latin typeface="Comic Sans MS" panose="030F0702030302020204" pitchFamily="66" charset="0"/>
              </a:rPr>
              <a:t>five</a:t>
            </a:r>
          </a:p>
        </p:txBody>
      </p:sp>
    </p:spTree>
    <p:extLst>
      <p:ext uri="{BB962C8B-B14F-4D97-AF65-F5344CB8AC3E}">
        <p14:creationId xmlns:p14="http://schemas.microsoft.com/office/powerpoint/2010/main" val="21347386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childTnLst>
                          </p:cTn>
                        </p:par>
                        <p:par>
                          <p:cTn id="57" fill="hold">
                            <p:stCondLst>
                              <p:cond delay="3000"/>
                            </p:stCondLst>
                            <p:childTnLst>
                              <p:par>
                                <p:cTn id="58" presetID="2" presetClass="entr" presetSubtype="1" fill="hold" nodeType="afterEffect">
                                  <p:stCondLst>
                                    <p:cond delay="0"/>
                                  </p:stCondLst>
                                  <p:childTnLst>
                                    <p:set>
                                      <p:cBhvr>
                                        <p:cTn id="59" dur="1" fill="hold">
                                          <p:stCondLst>
                                            <p:cond delay="0"/>
                                          </p:stCondLst>
                                        </p:cTn>
                                        <p:tgtEl>
                                          <p:spTgt spid="204"/>
                                        </p:tgtEl>
                                        <p:attrNameLst>
                                          <p:attrName>style.visibility</p:attrName>
                                        </p:attrNameLst>
                                      </p:cBhvr>
                                      <p:to>
                                        <p:strVal val="visible"/>
                                      </p:to>
                                    </p:set>
                                    <p:anim calcmode="lin" valueType="num">
                                      <p:cBhvr additive="base">
                                        <p:cTn id="60" dur="500" fill="hold"/>
                                        <p:tgtEl>
                                          <p:spTgt spid="204"/>
                                        </p:tgtEl>
                                        <p:attrNameLst>
                                          <p:attrName>ppt_x</p:attrName>
                                        </p:attrNameLst>
                                      </p:cBhvr>
                                      <p:tavLst>
                                        <p:tav tm="0">
                                          <p:val>
                                            <p:strVal val="#ppt_x"/>
                                          </p:val>
                                        </p:tav>
                                        <p:tav tm="100000">
                                          <p:val>
                                            <p:strVal val="#ppt_x"/>
                                          </p:val>
                                        </p:tav>
                                      </p:tavLst>
                                    </p:anim>
                                    <p:anim calcmode="lin" valueType="num">
                                      <p:cBhvr additive="base">
                                        <p:cTn id="61" dur="500" fill="hold"/>
                                        <p:tgtEl>
                                          <p:spTgt spid="204"/>
                                        </p:tgtEl>
                                        <p:attrNameLst>
                                          <p:attrName>ppt_y</p:attrName>
                                        </p:attrNameLst>
                                      </p:cBhvr>
                                      <p:tavLst>
                                        <p:tav tm="0">
                                          <p:val>
                                            <p:strVal val="0-#ppt_h/2"/>
                                          </p:val>
                                        </p:tav>
                                        <p:tav tm="100000">
                                          <p:val>
                                            <p:strVal val="#ppt_y"/>
                                          </p:val>
                                        </p:tav>
                                      </p:tavLst>
                                    </p:anim>
                                  </p:childTnLst>
                                </p:cTn>
                              </p:par>
                              <p:par>
                                <p:cTn id="62" presetID="32" presetClass="emph" presetSubtype="0" fill="hold" nodeType="withEffect">
                                  <p:stCondLst>
                                    <p:cond delay="200"/>
                                  </p:stCondLst>
                                  <p:childTnLst>
                                    <p:animRot by="120000">
                                      <p:cBhvr>
                                        <p:cTn id="63" dur="100" fill="hold">
                                          <p:stCondLst>
                                            <p:cond delay="0"/>
                                          </p:stCondLst>
                                        </p:cTn>
                                        <p:tgtEl>
                                          <p:spTgt spid="204"/>
                                        </p:tgtEl>
                                        <p:attrNameLst>
                                          <p:attrName>r</p:attrName>
                                        </p:attrNameLst>
                                      </p:cBhvr>
                                    </p:animRot>
                                    <p:animRot by="-240000">
                                      <p:cBhvr>
                                        <p:cTn id="64" dur="200" fill="hold">
                                          <p:stCondLst>
                                            <p:cond delay="200"/>
                                          </p:stCondLst>
                                        </p:cTn>
                                        <p:tgtEl>
                                          <p:spTgt spid="204"/>
                                        </p:tgtEl>
                                        <p:attrNameLst>
                                          <p:attrName>r</p:attrName>
                                        </p:attrNameLst>
                                      </p:cBhvr>
                                    </p:animRot>
                                    <p:animRot by="240000">
                                      <p:cBhvr>
                                        <p:cTn id="65" dur="200" fill="hold">
                                          <p:stCondLst>
                                            <p:cond delay="400"/>
                                          </p:stCondLst>
                                        </p:cTn>
                                        <p:tgtEl>
                                          <p:spTgt spid="204"/>
                                        </p:tgtEl>
                                        <p:attrNameLst>
                                          <p:attrName>r</p:attrName>
                                        </p:attrNameLst>
                                      </p:cBhvr>
                                    </p:animRot>
                                    <p:animRot by="-240000">
                                      <p:cBhvr>
                                        <p:cTn id="66" dur="200" fill="hold">
                                          <p:stCondLst>
                                            <p:cond delay="600"/>
                                          </p:stCondLst>
                                        </p:cTn>
                                        <p:tgtEl>
                                          <p:spTgt spid="204"/>
                                        </p:tgtEl>
                                        <p:attrNameLst>
                                          <p:attrName>r</p:attrName>
                                        </p:attrNameLst>
                                      </p:cBhvr>
                                    </p:animRot>
                                    <p:animRot by="120000">
                                      <p:cBhvr>
                                        <p:cTn id="67" dur="200" fill="hold">
                                          <p:stCondLst>
                                            <p:cond delay="800"/>
                                          </p:stCondLst>
                                        </p:cTn>
                                        <p:tgtEl>
                                          <p:spTgt spid="204"/>
                                        </p:tgtEl>
                                        <p:attrNameLst>
                                          <p:attrName>r</p:attrName>
                                        </p:attrNameLst>
                                      </p:cBhvr>
                                    </p:animRot>
                                  </p:childTnLst>
                                </p:cTn>
                              </p:par>
                            </p:childTnLst>
                          </p:cTn>
                        </p:par>
                        <p:par>
                          <p:cTn id="68" fill="hold">
                            <p:stCondLst>
                              <p:cond delay="4200"/>
                            </p:stCondLst>
                            <p:childTnLst>
                              <p:par>
                                <p:cTn id="69" presetID="2" presetClass="entr" presetSubtype="1" fill="hold" nodeType="afterEffect">
                                  <p:stCondLst>
                                    <p:cond delay="0"/>
                                  </p:stCondLst>
                                  <p:childTnLst>
                                    <p:set>
                                      <p:cBhvr>
                                        <p:cTn id="70" dur="1" fill="hold">
                                          <p:stCondLst>
                                            <p:cond delay="0"/>
                                          </p:stCondLst>
                                        </p:cTn>
                                        <p:tgtEl>
                                          <p:spTgt spid="152"/>
                                        </p:tgtEl>
                                        <p:attrNameLst>
                                          <p:attrName>style.visibility</p:attrName>
                                        </p:attrNameLst>
                                      </p:cBhvr>
                                      <p:to>
                                        <p:strVal val="visible"/>
                                      </p:to>
                                    </p:set>
                                    <p:anim calcmode="lin" valueType="num">
                                      <p:cBhvr additive="base">
                                        <p:cTn id="71" dur="500" fill="hold"/>
                                        <p:tgtEl>
                                          <p:spTgt spid="152"/>
                                        </p:tgtEl>
                                        <p:attrNameLst>
                                          <p:attrName>ppt_x</p:attrName>
                                        </p:attrNameLst>
                                      </p:cBhvr>
                                      <p:tavLst>
                                        <p:tav tm="0">
                                          <p:val>
                                            <p:strVal val="#ppt_x"/>
                                          </p:val>
                                        </p:tav>
                                        <p:tav tm="100000">
                                          <p:val>
                                            <p:strVal val="#ppt_x"/>
                                          </p:val>
                                        </p:tav>
                                      </p:tavLst>
                                    </p:anim>
                                    <p:anim calcmode="lin" valueType="num">
                                      <p:cBhvr additive="base">
                                        <p:cTn id="72" dur="500" fill="hold"/>
                                        <p:tgtEl>
                                          <p:spTgt spid="152"/>
                                        </p:tgtEl>
                                        <p:attrNameLst>
                                          <p:attrName>ppt_y</p:attrName>
                                        </p:attrNameLst>
                                      </p:cBhvr>
                                      <p:tavLst>
                                        <p:tav tm="0">
                                          <p:val>
                                            <p:strVal val="0-#ppt_h/2"/>
                                          </p:val>
                                        </p:tav>
                                        <p:tav tm="100000">
                                          <p:val>
                                            <p:strVal val="#ppt_y"/>
                                          </p:val>
                                        </p:tav>
                                      </p:tavLst>
                                    </p:anim>
                                  </p:childTnLst>
                                </p:cTn>
                              </p:par>
                              <p:par>
                                <p:cTn id="73" presetID="32" presetClass="emph" presetSubtype="0" fill="hold" nodeType="withEffect">
                                  <p:stCondLst>
                                    <p:cond delay="200"/>
                                  </p:stCondLst>
                                  <p:childTnLst>
                                    <p:animRot by="120000">
                                      <p:cBhvr>
                                        <p:cTn id="74" dur="100" fill="hold">
                                          <p:stCondLst>
                                            <p:cond delay="0"/>
                                          </p:stCondLst>
                                        </p:cTn>
                                        <p:tgtEl>
                                          <p:spTgt spid="152"/>
                                        </p:tgtEl>
                                        <p:attrNameLst>
                                          <p:attrName>r</p:attrName>
                                        </p:attrNameLst>
                                      </p:cBhvr>
                                    </p:animRot>
                                    <p:animRot by="-240000">
                                      <p:cBhvr>
                                        <p:cTn id="75" dur="200" fill="hold">
                                          <p:stCondLst>
                                            <p:cond delay="200"/>
                                          </p:stCondLst>
                                        </p:cTn>
                                        <p:tgtEl>
                                          <p:spTgt spid="152"/>
                                        </p:tgtEl>
                                        <p:attrNameLst>
                                          <p:attrName>r</p:attrName>
                                        </p:attrNameLst>
                                      </p:cBhvr>
                                    </p:animRot>
                                    <p:animRot by="240000">
                                      <p:cBhvr>
                                        <p:cTn id="76" dur="200" fill="hold">
                                          <p:stCondLst>
                                            <p:cond delay="400"/>
                                          </p:stCondLst>
                                        </p:cTn>
                                        <p:tgtEl>
                                          <p:spTgt spid="152"/>
                                        </p:tgtEl>
                                        <p:attrNameLst>
                                          <p:attrName>r</p:attrName>
                                        </p:attrNameLst>
                                      </p:cBhvr>
                                    </p:animRot>
                                    <p:animRot by="-240000">
                                      <p:cBhvr>
                                        <p:cTn id="77" dur="200" fill="hold">
                                          <p:stCondLst>
                                            <p:cond delay="600"/>
                                          </p:stCondLst>
                                        </p:cTn>
                                        <p:tgtEl>
                                          <p:spTgt spid="152"/>
                                        </p:tgtEl>
                                        <p:attrNameLst>
                                          <p:attrName>r</p:attrName>
                                        </p:attrNameLst>
                                      </p:cBhvr>
                                    </p:animRot>
                                    <p:animRot by="120000">
                                      <p:cBhvr>
                                        <p:cTn id="78" dur="200" fill="hold">
                                          <p:stCondLst>
                                            <p:cond delay="800"/>
                                          </p:stCondLst>
                                        </p:cTn>
                                        <p:tgtEl>
                                          <p:spTgt spid="152"/>
                                        </p:tgtEl>
                                        <p:attrNameLst>
                                          <p:attrName>r</p:attrName>
                                        </p:attrNameLst>
                                      </p:cBhvr>
                                    </p:animRot>
                                  </p:childTnLst>
                                </p:cTn>
                              </p:par>
                            </p:childTnLst>
                          </p:cTn>
                        </p:par>
                        <p:par>
                          <p:cTn id="79" fill="hold">
                            <p:stCondLst>
                              <p:cond delay="5400"/>
                            </p:stCondLst>
                            <p:childTnLst>
                              <p:par>
                                <p:cTn id="80" presetID="53" presetClass="entr" presetSubtype="16" fill="hold" grpId="0" nodeType="afterEffect" nodePh="1">
                                  <p:stCondLst>
                                    <p:cond delay="0"/>
                                  </p:stCondLst>
                                  <p:endCondLst>
                                    <p:cond evt="begin" delay="0">
                                      <p:tn val="80"/>
                                    </p:cond>
                                  </p:endCondLst>
                                  <p:childTnLst>
                                    <p:set>
                                      <p:cBhvr>
                                        <p:cTn id="81" dur="1" fill="hold">
                                          <p:stCondLst>
                                            <p:cond delay="0"/>
                                          </p:stCondLst>
                                        </p:cTn>
                                        <p:tgtEl>
                                          <p:spTgt spid="6"/>
                                        </p:tgtEl>
                                        <p:attrNameLst>
                                          <p:attrName>style.visibility</p:attrName>
                                        </p:attrNameLst>
                                      </p:cBhvr>
                                      <p:to>
                                        <p:strVal val="visible"/>
                                      </p:to>
                                    </p:set>
                                    <p:anim calcmode="lin" valueType="num">
                                      <p:cBhvr>
                                        <p:cTn id="82" dur="1000" fill="hold"/>
                                        <p:tgtEl>
                                          <p:spTgt spid="6"/>
                                        </p:tgtEl>
                                        <p:attrNameLst>
                                          <p:attrName>ppt_w</p:attrName>
                                        </p:attrNameLst>
                                      </p:cBhvr>
                                      <p:tavLst>
                                        <p:tav tm="0">
                                          <p:val>
                                            <p:fltVal val="0"/>
                                          </p:val>
                                        </p:tav>
                                        <p:tav tm="100000">
                                          <p:val>
                                            <p:strVal val="#ppt_w"/>
                                          </p:val>
                                        </p:tav>
                                      </p:tavLst>
                                    </p:anim>
                                    <p:anim calcmode="lin" valueType="num">
                                      <p:cBhvr>
                                        <p:cTn id="83" dur="1000" fill="hold"/>
                                        <p:tgtEl>
                                          <p:spTgt spid="6"/>
                                        </p:tgtEl>
                                        <p:attrNameLst>
                                          <p:attrName>ppt_h</p:attrName>
                                        </p:attrNameLst>
                                      </p:cBhvr>
                                      <p:tavLst>
                                        <p:tav tm="0">
                                          <p:val>
                                            <p:fltVal val="0"/>
                                          </p:val>
                                        </p:tav>
                                        <p:tav tm="100000">
                                          <p:val>
                                            <p:strVal val="#ppt_h"/>
                                          </p:val>
                                        </p:tav>
                                      </p:tavLst>
                                    </p:anim>
                                    <p:animEffect transition="in" filter="fade">
                                      <p:cBhvr>
                                        <p:cTn id="84" dur="1000"/>
                                        <p:tgtEl>
                                          <p:spTgt spid="6"/>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
                                        </p:tgtEl>
                                        <p:attrNameLst>
                                          <p:attrName>style.visibility</p:attrName>
                                        </p:attrNameLst>
                                      </p:cBhvr>
                                      <p:to>
                                        <p:strVal val="visible"/>
                                      </p:to>
                                    </p:set>
                                    <p:anim calcmode="lin" valueType="num">
                                      <p:cBhvr additive="base">
                                        <p:cTn id="89" dur="500" fill="hold"/>
                                        <p:tgtEl>
                                          <p:spTgt spid="3"/>
                                        </p:tgtEl>
                                        <p:attrNameLst>
                                          <p:attrName>ppt_x</p:attrName>
                                        </p:attrNameLst>
                                      </p:cBhvr>
                                      <p:tavLst>
                                        <p:tav tm="0">
                                          <p:val>
                                            <p:strVal val="#ppt_x"/>
                                          </p:val>
                                        </p:tav>
                                        <p:tav tm="100000">
                                          <p:val>
                                            <p:strVal val="#ppt_x"/>
                                          </p:val>
                                        </p:tav>
                                      </p:tavLst>
                                    </p:anim>
                                    <p:anim calcmode="lin" valueType="num">
                                      <p:cBhvr additive="base">
                                        <p:cTn id="9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additive="base">
                                        <p:cTn id="95" dur="500" fill="hold"/>
                                        <p:tgtEl>
                                          <p:spTgt spid="4"/>
                                        </p:tgtEl>
                                        <p:attrNameLst>
                                          <p:attrName>ppt_x</p:attrName>
                                        </p:attrNameLst>
                                      </p:cBhvr>
                                      <p:tavLst>
                                        <p:tav tm="0">
                                          <p:val>
                                            <p:strVal val="#ppt_x"/>
                                          </p:val>
                                        </p:tav>
                                        <p:tav tm="100000">
                                          <p:val>
                                            <p:strVal val="#ppt_x"/>
                                          </p:val>
                                        </p:tav>
                                      </p:tavLst>
                                    </p:anim>
                                    <p:anim calcmode="lin" valueType="num">
                                      <p:cBhvr additive="base">
                                        <p:cTn id="9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942064" y="2840731"/>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318260" y="2012026"/>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631651" y="3203224"/>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280785" y="3430426"/>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57" name="Group 204"/>
          <p:cNvGrpSpPr>
            <a:grpSpLocks/>
          </p:cNvGrpSpPr>
          <p:nvPr/>
        </p:nvGrpSpPr>
        <p:grpSpPr bwMode="auto">
          <a:xfrm rot="710296">
            <a:off x="5288075" y="1858492"/>
            <a:ext cx="1171575" cy="853700"/>
            <a:chOff x="3658" y="852"/>
            <a:chExt cx="1986" cy="1447"/>
          </a:xfrm>
          <a:effectLst/>
        </p:grpSpPr>
        <p:sp>
          <p:nvSpPr>
            <p:cNvPr id="58" name="Freeform 5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5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5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 name="Freeform 6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2" name="Freeform 6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3" name="Freeform 6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4" name="Freeform 6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5" name="Freeform 6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6" name="Freeform 6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7" name="Freeform 6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8" name="Freeform 6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9" name="Freeform 6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0" name="Freeform 6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1" name="Freeform 7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2" name="Freeform 7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3" name="Freeform 7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4" name="Freeform 7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5" name="Freeform 7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6" name="Freeform 7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7" name="Group 224"/>
          <p:cNvGrpSpPr>
            <a:grpSpLocks/>
          </p:cNvGrpSpPr>
          <p:nvPr/>
        </p:nvGrpSpPr>
        <p:grpSpPr bwMode="auto">
          <a:xfrm rot="20667446">
            <a:off x="5725042" y="2608643"/>
            <a:ext cx="781640" cy="687009"/>
            <a:chOff x="2231" y="1596"/>
            <a:chExt cx="1324" cy="1163"/>
          </a:xfrm>
          <a:effectLst/>
        </p:grpSpPr>
        <p:sp>
          <p:nvSpPr>
            <p:cNvPr id="78" name="Freeform 7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79" name="Freeform 7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0" name="Freeform 7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1" name="Freeform 8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2" name="Freeform 8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3" name="Freeform 8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4" name="Freeform 8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5" name="Freeform 8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6" name="Freeform 8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7" name="Freeform 8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8" name="Freeform 8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896306" y="587004"/>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342257" y="1283017"/>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990617" y="906799"/>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24" name="Group 204"/>
          <p:cNvGrpSpPr>
            <a:grpSpLocks/>
          </p:cNvGrpSpPr>
          <p:nvPr/>
        </p:nvGrpSpPr>
        <p:grpSpPr bwMode="auto">
          <a:xfrm rot="20083902">
            <a:off x="5356718" y="1246321"/>
            <a:ext cx="1171575" cy="853700"/>
            <a:chOff x="3658" y="852"/>
            <a:chExt cx="1986" cy="1447"/>
          </a:xfrm>
          <a:effectLst/>
        </p:grpSpPr>
        <p:sp>
          <p:nvSpPr>
            <p:cNvPr id="225" name="Freeform 2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6" name="Freeform 2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7" name="Freeform 2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8" name="Freeform 2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9" name="Freeform 2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0" name="Freeform 2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1" name="Freeform 2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2" name="Freeform 2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3" name="Freeform 2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4" name="Freeform 2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5" name="Freeform 2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6" name="Freeform 2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7" name="Freeform 2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8" name="Freeform 2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9" name="Freeform 2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0" name="Freeform 2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1" name="Freeform 2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2" name="Freeform 2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3" name="Freeform 2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8" name="TextBox 7"/>
          <p:cNvSpPr txBox="1"/>
          <p:nvPr/>
        </p:nvSpPr>
        <p:spPr>
          <a:xfrm>
            <a:off x="1801727" y="3938672"/>
            <a:ext cx="3116687" cy="776517"/>
          </a:xfrm>
          <a:prstGeom prst="rect">
            <a:avLst/>
          </a:prstGeom>
          <a:noFill/>
        </p:spPr>
        <p:txBody>
          <a:bodyPr wrap="square" lIns="0" tIns="0" rIns="0" bIns="0" rtlCol="0">
            <a:normAutofit fontScale="92500" lnSpcReduction="10000"/>
          </a:bodyPr>
          <a:lstStyle/>
          <a:p>
            <a:pPr algn="ctr"/>
            <a:r>
              <a:rPr lang="en-US" sz="1500" dirty="0"/>
              <a:t>…ensuring effective emergency healthcare preparedness for Kansas communities.</a:t>
            </a:r>
          </a:p>
          <a:p>
            <a:pPr algn="ctr"/>
            <a:endParaRPr lang="en-US" sz="1500" dirty="0"/>
          </a:p>
          <a:p>
            <a:pPr algn="ctr"/>
            <a:r>
              <a:rPr lang="en-US" sz="1500" dirty="0"/>
              <a:t>Module #3</a:t>
            </a:r>
          </a:p>
        </p:txBody>
      </p:sp>
      <p:sp>
        <p:nvSpPr>
          <p:cNvPr id="6" name="TextBox 5"/>
          <p:cNvSpPr txBox="1"/>
          <p:nvPr/>
        </p:nvSpPr>
        <p:spPr>
          <a:xfrm>
            <a:off x="1461105" y="1917249"/>
            <a:ext cx="3871766" cy="1562502"/>
          </a:xfrm>
          <a:prstGeom prst="rect">
            <a:avLst/>
          </a:prstGeom>
          <a:noFill/>
        </p:spPr>
        <p:txBody>
          <a:bodyPr wrap="none" lIns="0" tIns="0" rIns="0" bIns="0" rtlCol="0" anchor="ctr" anchorCtr="0">
            <a:normAutofit fontScale="85000" lnSpcReduction="20000"/>
          </a:bodyPr>
          <a:lstStyle/>
          <a:p>
            <a:pPr algn="ctr"/>
            <a:r>
              <a:rPr lang="en-US" sz="4950" b="1" dirty="0"/>
              <a:t>Healthcare </a:t>
            </a:r>
          </a:p>
          <a:p>
            <a:pPr algn="ctr"/>
            <a:r>
              <a:rPr lang="en-US" sz="4950" b="1" dirty="0"/>
              <a:t>Coalitions</a:t>
            </a:r>
          </a:p>
          <a:p>
            <a:pPr algn="ctr"/>
            <a:r>
              <a:rPr lang="en-US" sz="4950" b="1" dirty="0"/>
              <a:t>101</a:t>
            </a:r>
            <a:endParaRPr lang="en-US" sz="4950" dirty="0"/>
          </a:p>
        </p:txBody>
      </p:sp>
    </p:spTree>
    <p:extLst>
      <p:ext uri="{BB962C8B-B14F-4D97-AF65-F5344CB8AC3E}">
        <p14:creationId xmlns:p14="http://schemas.microsoft.com/office/powerpoint/2010/main" val="26017107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par>
                                <p:cTn id="57" presetID="2" presetClass="entr" presetSubtype="4" fill="hold" nodeType="with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par>
                                <p:cTn id="61" presetID="32" presetClass="emph" presetSubtype="0" fill="hold" nodeType="withEffect">
                                  <p:stCondLst>
                                    <p:cond delay="200"/>
                                  </p:stCondLst>
                                  <p:childTnLst>
                                    <p:animRot by="120000">
                                      <p:cBhvr>
                                        <p:cTn id="62" dur="75" fill="hold">
                                          <p:stCondLst>
                                            <p:cond delay="0"/>
                                          </p:stCondLst>
                                        </p:cTn>
                                        <p:tgtEl>
                                          <p:spTgt spid="77"/>
                                        </p:tgtEl>
                                        <p:attrNameLst>
                                          <p:attrName>r</p:attrName>
                                        </p:attrNameLst>
                                      </p:cBhvr>
                                    </p:animRot>
                                    <p:animRot by="-240000">
                                      <p:cBhvr>
                                        <p:cTn id="63" dur="150" fill="hold">
                                          <p:stCondLst>
                                            <p:cond delay="150"/>
                                          </p:stCondLst>
                                        </p:cTn>
                                        <p:tgtEl>
                                          <p:spTgt spid="77"/>
                                        </p:tgtEl>
                                        <p:attrNameLst>
                                          <p:attrName>r</p:attrName>
                                        </p:attrNameLst>
                                      </p:cBhvr>
                                    </p:animRot>
                                    <p:animRot by="240000">
                                      <p:cBhvr>
                                        <p:cTn id="64" dur="150" fill="hold">
                                          <p:stCondLst>
                                            <p:cond delay="300"/>
                                          </p:stCondLst>
                                        </p:cTn>
                                        <p:tgtEl>
                                          <p:spTgt spid="77"/>
                                        </p:tgtEl>
                                        <p:attrNameLst>
                                          <p:attrName>r</p:attrName>
                                        </p:attrNameLst>
                                      </p:cBhvr>
                                    </p:animRot>
                                    <p:animRot by="-240000">
                                      <p:cBhvr>
                                        <p:cTn id="65" dur="150" fill="hold">
                                          <p:stCondLst>
                                            <p:cond delay="450"/>
                                          </p:stCondLst>
                                        </p:cTn>
                                        <p:tgtEl>
                                          <p:spTgt spid="77"/>
                                        </p:tgtEl>
                                        <p:attrNameLst>
                                          <p:attrName>r</p:attrName>
                                        </p:attrNameLst>
                                      </p:cBhvr>
                                    </p:animRot>
                                    <p:animRot by="120000">
                                      <p:cBhvr>
                                        <p:cTn id="66" dur="150" fill="hold">
                                          <p:stCondLst>
                                            <p:cond delay="600"/>
                                          </p:stCondLst>
                                        </p:cTn>
                                        <p:tgtEl>
                                          <p:spTgt spid="77"/>
                                        </p:tgtEl>
                                        <p:attrNameLst>
                                          <p:attrName>r</p:attrName>
                                        </p:attrNameLst>
                                      </p:cBhvr>
                                    </p:animRot>
                                  </p:childTnLst>
                                </p:cTn>
                              </p:par>
                            </p:childTnLst>
                          </p:cTn>
                        </p:par>
                        <p:par>
                          <p:cTn id="67" fill="hold">
                            <p:stCondLst>
                              <p:cond delay="3050"/>
                            </p:stCondLst>
                            <p:childTnLst>
                              <p:par>
                                <p:cTn id="68" presetID="2" presetClass="entr" presetSubtype="1" fill="hold" nodeType="afterEffect">
                                  <p:stCondLst>
                                    <p:cond delay="0"/>
                                  </p:stCondLst>
                                  <p:childTnLst>
                                    <p:set>
                                      <p:cBhvr>
                                        <p:cTn id="69" dur="1" fill="hold">
                                          <p:stCondLst>
                                            <p:cond delay="0"/>
                                          </p:stCondLst>
                                        </p:cTn>
                                        <p:tgtEl>
                                          <p:spTgt spid="204"/>
                                        </p:tgtEl>
                                        <p:attrNameLst>
                                          <p:attrName>style.visibility</p:attrName>
                                        </p:attrNameLst>
                                      </p:cBhvr>
                                      <p:to>
                                        <p:strVal val="visible"/>
                                      </p:to>
                                    </p:set>
                                    <p:anim calcmode="lin" valueType="num">
                                      <p:cBhvr additive="base">
                                        <p:cTn id="70" dur="500" fill="hold"/>
                                        <p:tgtEl>
                                          <p:spTgt spid="204"/>
                                        </p:tgtEl>
                                        <p:attrNameLst>
                                          <p:attrName>ppt_x</p:attrName>
                                        </p:attrNameLst>
                                      </p:cBhvr>
                                      <p:tavLst>
                                        <p:tav tm="0">
                                          <p:val>
                                            <p:strVal val="#ppt_x"/>
                                          </p:val>
                                        </p:tav>
                                        <p:tav tm="100000">
                                          <p:val>
                                            <p:strVal val="#ppt_x"/>
                                          </p:val>
                                        </p:tav>
                                      </p:tavLst>
                                    </p:anim>
                                    <p:anim calcmode="lin" valueType="num">
                                      <p:cBhvr additive="base">
                                        <p:cTn id="71" dur="500" fill="hold"/>
                                        <p:tgtEl>
                                          <p:spTgt spid="204"/>
                                        </p:tgtEl>
                                        <p:attrNameLst>
                                          <p:attrName>ppt_y</p:attrName>
                                        </p:attrNameLst>
                                      </p:cBhvr>
                                      <p:tavLst>
                                        <p:tav tm="0">
                                          <p:val>
                                            <p:strVal val="0-#ppt_h/2"/>
                                          </p:val>
                                        </p:tav>
                                        <p:tav tm="100000">
                                          <p:val>
                                            <p:strVal val="#ppt_y"/>
                                          </p:val>
                                        </p:tav>
                                      </p:tavLst>
                                    </p:anim>
                                  </p:childTnLst>
                                </p:cTn>
                              </p:par>
                              <p:par>
                                <p:cTn id="72" presetID="32" presetClass="emph" presetSubtype="0" fill="hold" nodeType="withEffect">
                                  <p:stCondLst>
                                    <p:cond delay="200"/>
                                  </p:stCondLst>
                                  <p:childTnLst>
                                    <p:animRot by="120000">
                                      <p:cBhvr>
                                        <p:cTn id="73" dur="100" fill="hold">
                                          <p:stCondLst>
                                            <p:cond delay="0"/>
                                          </p:stCondLst>
                                        </p:cTn>
                                        <p:tgtEl>
                                          <p:spTgt spid="204"/>
                                        </p:tgtEl>
                                        <p:attrNameLst>
                                          <p:attrName>r</p:attrName>
                                        </p:attrNameLst>
                                      </p:cBhvr>
                                    </p:animRot>
                                    <p:animRot by="-240000">
                                      <p:cBhvr>
                                        <p:cTn id="74" dur="200" fill="hold">
                                          <p:stCondLst>
                                            <p:cond delay="200"/>
                                          </p:stCondLst>
                                        </p:cTn>
                                        <p:tgtEl>
                                          <p:spTgt spid="204"/>
                                        </p:tgtEl>
                                        <p:attrNameLst>
                                          <p:attrName>r</p:attrName>
                                        </p:attrNameLst>
                                      </p:cBhvr>
                                    </p:animRot>
                                    <p:animRot by="240000">
                                      <p:cBhvr>
                                        <p:cTn id="75" dur="200" fill="hold">
                                          <p:stCondLst>
                                            <p:cond delay="400"/>
                                          </p:stCondLst>
                                        </p:cTn>
                                        <p:tgtEl>
                                          <p:spTgt spid="204"/>
                                        </p:tgtEl>
                                        <p:attrNameLst>
                                          <p:attrName>r</p:attrName>
                                        </p:attrNameLst>
                                      </p:cBhvr>
                                    </p:animRot>
                                    <p:animRot by="-240000">
                                      <p:cBhvr>
                                        <p:cTn id="76" dur="200" fill="hold">
                                          <p:stCondLst>
                                            <p:cond delay="600"/>
                                          </p:stCondLst>
                                        </p:cTn>
                                        <p:tgtEl>
                                          <p:spTgt spid="204"/>
                                        </p:tgtEl>
                                        <p:attrNameLst>
                                          <p:attrName>r</p:attrName>
                                        </p:attrNameLst>
                                      </p:cBhvr>
                                    </p:animRot>
                                    <p:animRot by="120000">
                                      <p:cBhvr>
                                        <p:cTn id="77" dur="200" fill="hold">
                                          <p:stCondLst>
                                            <p:cond delay="800"/>
                                          </p:stCondLst>
                                        </p:cTn>
                                        <p:tgtEl>
                                          <p:spTgt spid="204"/>
                                        </p:tgtEl>
                                        <p:attrNameLst>
                                          <p:attrName>r</p:attrName>
                                        </p:attrNameLst>
                                      </p:cBhvr>
                                    </p:animRot>
                                  </p:childTnLst>
                                </p:cTn>
                              </p:par>
                              <p:par>
                                <p:cTn id="78" presetID="2" presetClass="entr" presetSubtype="4" fill="hold" nodeType="withEffect">
                                  <p:stCondLst>
                                    <p:cond delay="0"/>
                                  </p:stCondLst>
                                  <p:childTnLst>
                                    <p:set>
                                      <p:cBhvr>
                                        <p:cTn id="79" dur="1" fill="hold">
                                          <p:stCondLst>
                                            <p:cond delay="0"/>
                                          </p:stCondLst>
                                        </p:cTn>
                                        <p:tgtEl>
                                          <p:spTgt spid="57"/>
                                        </p:tgtEl>
                                        <p:attrNameLst>
                                          <p:attrName>style.visibility</p:attrName>
                                        </p:attrNameLst>
                                      </p:cBhvr>
                                      <p:to>
                                        <p:strVal val="visible"/>
                                      </p:to>
                                    </p:set>
                                    <p:anim calcmode="lin" valueType="num">
                                      <p:cBhvr additive="base">
                                        <p:cTn id="80" dur="500" fill="hold"/>
                                        <p:tgtEl>
                                          <p:spTgt spid="57"/>
                                        </p:tgtEl>
                                        <p:attrNameLst>
                                          <p:attrName>ppt_x</p:attrName>
                                        </p:attrNameLst>
                                      </p:cBhvr>
                                      <p:tavLst>
                                        <p:tav tm="0">
                                          <p:val>
                                            <p:strVal val="#ppt_x"/>
                                          </p:val>
                                        </p:tav>
                                        <p:tav tm="100000">
                                          <p:val>
                                            <p:strVal val="#ppt_x"/>
                                          </p:val>
                                        </p:tav>
                                      </p:tavLst>
                                    </p:anim>
                                    <p:anim calcmode="lin" valueType="num">
                                      <p:cBhvr additive="base">
                                        <p:cTn id="81" dur="500" fill="hold"/>
                                        <p:tgtEl>
                                          <p:spTgt spid="57"/>
                                        </p:tgtEl>
                                        <p:attrNameLst>
                                          <p:attrName>ppt_y</p:attrName>
                                        </p:attrNameLst>
                                      </p:cBhvr>
                                      <p:tavLst>
                                        <p:tav tm="0">
                                          <p:val>
                                            <p:strVal val="1+#ppt_h/2"/>
                                          </p:val>
                                        </p:tav>
                                        <p:tav tm="100000">
                                          <p:val>
                                            <p:strVal val="#ppt_y"/>
                                          </p:val>
                                        </p:tav>
                                      </p:tavLst>
                                    </p:anim>
                                  </p:childTnLst>
                                </p:cTn>
                              </p:par>
                              <p:par>
                                <p:cTn id="82" presetID="32" presetClass="emph" presetSubtype="0" fill="hold" nodeType="withEffect">
                                  <p:stCondLst>
                                    <p:cond delay="200"/>
                                  </p:stCondLst>
                                  <p:childTnLst>
                                    <p:animRot by="120000">
                                      <p:cBhvr>
                                        <p:cTn id="83" dur="70" fill="hold">
                                          <p:stCondLst>
                                            <p:cond delay="0"/>
                                          </p:stCondLst>
                                        </p:cTn>
                                        <p:tgtEl>
                                          <p:spTgt spid="57"/>
                                        </p:tgtEl>
                                        <p:attrNameLst>
                                          <p:attrName>r</p:attrName>
                                        </p:attrNameLst>
                                      </p:cBhvr>
                                    </p:animRot>
                                    <p:animRot by="-240000">
                                      <p:cBhvr>
                                        <p:cTn id="84" dur="140" fill="hold">
                                          <p:stCondLst>
                                            <p:cond delay="140"/>
                                          </p:stCondLst>
                                        </p:cTn>
                                        <p:tgtEl>
                                          <p:spTgt spid="57"/>
                                        </p:tgtEl>
                                        <p:attrNameLst>
                                          <p:attrName>r</p:attrName>
                                        </p:attrNameLst>
                                      </p:cBhvr>
                                    </p:animRot>
                                    <p:animRot by="240000">
                                      <p:cBhvr>
                                        <p:cTn id="85" dur="140" fill="hold">
                                          <p:stCondLst>
                                            <p:cond delay="280"/>
                                          </p:stCondLst>
                                        </p:cTn>
                                        <p:tgtEl>
                                          <p:spTgt spid="57"/>
                                        </p:tgtEl>
                                        <p:attrNameLst>
                                          <p:attrName>r</p:attrName>
                                        </p:attrNameLst>
                                      </p:cBhvr>
                                    </p:animRot>
                                    <p:animRot by="-240000">
                                      <p:cBhvr>
                                        <p:cTn id="86" dur="140" fill="hold">
                                          <p:stCondLst>
                                            <p:cond delay="420"/>
                                          </p:stCondLst>
                                        </p:cTn>
                                        <p:tgtEl>
                                          <p:spTgt spid="57"/>
                                        </p:tgtEl>
                                        <p:attrNameLst>
                                          <p:attrName>r</p:attrName>
                                        </p:attrNameLst>
                                      </p:cBhvr>
                                    </p:animRot>
                                    <p:animRot by="120000">
                                      <p:cBhvr>
                                        <p:cTn id="87" dur="140" fill="hold">
                                          <p:stCondLst>
                                            <p:cond delay="560"/>
                                          </p:stCondLst>
                                        </p:cTn>
                                        <p:tgtEl>
                                          <p:spTgt spid="57"/>
                                        </p:tgtEl>
                                        <p:attrNameLst>
                                          <p:attrName>r</p:attrName>
                                        </p:attrNameLst>
                                      </p:cBhvr>
                                    </p:animRot>
                                  </p:childTnLst>
                                </p:cTn>
                              </p:par>
                            </p:childTnLst>
                          </p:cTn>
                        </p:par>
                        <p:par>
                          <p:cTn id="88" fill="hold">
                            <p:stCondLst>
                              <p:cond delay="4250"/>
                            </p:stCondLst>
                            <p:childTnLst>
                              <p:par>
                                <p:cTn id="89" presetID="2" presetClass="entr" presetSubtype="1" fill="hold" nodeType="afterEffect">
                                  <p:stCondLst>
                                    <p:cond delay="0"/>
                                  </p:stCondLst>
                                  <p:childTnLst>
                                    <p:set>
                                      <p:cBhvr>
                                        <p:cTn id="90" dur="1" fill="hold">
                                          <p:stCondLst>
                                            <p:cond delay="0"/>
                                          </p:stCondLst>
                                        </p:cTn>
                                        <p:tgtEl>
                                          <p:spTgt spid="152"/>
                                        </p:tgtEl>
                                        <p:attrNameLst>
                                          <p:attrName>style.visibility</p:attrName>
                                        </p:attrNameLst>
                                      </p:cBhvr>
                                      <p:to>
                                        <p:strVal val="visible"/>
                                      </p:to>
                                    </p:set>
                                    <p:anim calcmode="lin" valueType="num">
                                      <p:cBhvr additive="base">
                                        <p:cTn id="91" dur="500" fill="hold"/>
                                        <p:tgtEl>
                                          <p:spTgt spid="152"/>
                                        </p:tgtEl>
                                        <p:attrNameLst>
                                          <p:attrName>ppt_x</p:attrName>
                                        </p:attrNameLst>
                                      </p:cBhvr>
                                      <p:tavLst>
                                        <p:tav tm="0">
                                          <p:val>
                                            <p:strVal val="#ppt_x"/>
                                          </p:val>
                                        </p:tav>
                                        <p:tav tm="100000">
                                          <p:val>
                                            <p:strVal val="#ppt_x"/>
                                          </p:val>
                                        </p:tav>
                                      </p:tavLst>
                                    </p:anim>
                                    <p:anim calcmode="lin" valueType="num">
                                      <p:cBhvr additive="base">
                                        <p:cTn id="92" dur="500" fill="hold"/>
                                        <p:tgtEl>
                                          <p:spTgt spid="152"/>
                                        </p:tgtEl>
                                        <p:attrNameLst>
                                          <p:attrName>ppt_y</p:attrName>
                                        </p:attrNameLst>
                                      </p:cBhvr>
                                      <p:tavLst>
                                        <p:tav tm="0">
                                          <p:val>
                                            <p:strVal val="0-#ppt_h/2"/>
                                          </p:val>
                                        </p:tav>
                                        <p:tav tm="100000">
                                          <p:val>
                                            <p:strVal val="#ppt_y"/>
                                          </p:val>
                                        </p:tav>
                                      </p:tavLst>
                                    </p:anim>
                                  </p:childTnLst>
                                </p:cTn>
                              </p:par>
                              <p:par>
                                <p:cTn id="93" presetID="32" presetClass="emph" presetSubtype="0" fill="hold" nodeType="withEffect">
                                  <p:stCondLst>
                                    <p:cond delay="200"/>
                                  </p:stCondLst>
                                  <p:childTnLst>
                                    <p:animRot by="120000">
                                      <p:cBhvr>
                                        <p:cTn id="94" dur="100" fill="hold">
                                          <p:stCondLst>
                                            <p:cond delay="0"/>
                                          </p:stCondLst>
                                        </p:cTn>
                                        <p:tgtEl>
                                          <p:spTgt spid="152"/>
                                        </p:tgtEl>
                                        <p:attrNameLst>
                                          <p:attrName>r</p:attrName>
                                        </p:attrNameLst>
                                      </p:cBhvr>
                                    </p:animRot>
                                    <p:animRot by="-240000">
                                      <p:cBhvr>
                                        <p:cTn id="95" dur="200" fill="hold">
                                          <p:stCondLst>
                                            <p:cond delay="200"/>
                                          </p:stCondLst>
                                        </p:cTn>
                                        <p:tgtEl>
                                          <p:spTgt spid="152"/>
                                        </p:tgtEl>
                                        <p:attrNameLst>
                                          <p:attrName>r</p:attrName>
                                        </p:attrNameLst>
                                      </p:cBhvr>
                                    </p:animRot>
                                    <p:animRot by="240000">
                                      <p:cBhvr>
                                        <p:cTn id="96" dur="200" fill="hold">
                                          <p:stCondLst>
                                            <p:cond delay="400"/>
                                          </p:stCondLst>
                                        </p:cTn>
                                        <p:tgtEl>
                                          <p:spTgt spid="152"/>
                                        </p:tgtEl>
                                        <p:attrNameLst>
                                          <p:attrName>r</p:attrName>
                                        </p:attrNameLst>
                                      </p:cBhvr>
                                    </p:animRot>
                                    <p:animRot by="-240000">
                                      <p:cBhvr>
                                        <p:cTn id="97" dur="200" fill="hold">
                                          <p:stCondLst>
                                            <p:cond delay="600"/>
                                          </p:stCondLst>
                                        </p:cTn>
                                        <p:tgtEl>
                                          <p:spTgt spid="152"/>
                                        </p:tgtEl>
                                        <p:attrNameLst>
                                          <p:attrName>r</p:attrName>
                                        </p:attrNameLst>
                                      </p:cBhvr>
                                    </p:animRot>
                                    <p:animRot by="120000">
                                      <p:cBhvr>
                                        <p:cTn id="98" dur="200" fill="hold">
                                          <p:stCondLst>
                                            <p:cond delay="800"/>
                                          </p:stCondLst>
                                        </p:cTn>
                                        <p:tgtEl>
                                          <p:spTgt spid="152"/>
                                        </p:tgtEl>
                                        <p:attrNameLst>
                                          <p:attrName>r</p:attrName>
                                        </p:attrNameLst>
                                      </p:cBhvr>
                                    </p:animRot>
                                  </p:childTnLst>
                                </p:cTn>
                              </p:par>
                              <p:par>
                                <p:cTn id="99" presetID="2" presetClass="entr" presetSubtype="4" fill="hold" nodeType="withEffect">
                                  <p:stCondLst>
                                    <p:cond delay="0"/>
                                  </p:stCondLst>
                                  <p:childTnLst>
                                    <p:set>
                                      <p:cBhvr>
                                        <p:cTn id="100" dur="1" fill="hold">
                                          <p:stCondLst>
                                            <p:cond delay="0"/>
                                          </p:stCondLst>
                                        </p:cTn>
                                        <p:tgtEl>
                                          <p:spTgt spid="224"/>
                                        </p:tgtEl>
                                        <p:attrNameLst>
                                          <p:attrName>style.visibility</p:attrName>
                                        </p:attrNameLst>
                                      </p:cBhvr>
                                      <p:to>
                                        <p:strVal val="visible"/>
                                      </p:to>
                                    </p:set>
                                    <p:anim calcmode="lin" valueType="num">
                                      <p:cBhvr additive="base">
                                        <p:cTn id="101" dur="500" fill="hold"/>
                                        <p:tgtEl>
                                          <p:spTgt spid="224"/>
                                        </p:tgtEl>
                                        <p:attrNameLst>
                                          <p:attrName>ppt_x</p:attrName>
                                        </p:attrNameLst>
                                      </p:cBhvr>
                                      <p:tavLst>
                                        <p:tav tm="0">
                                          <p:val>
                                            <p:strVal val="#ppt_x"/>
                                          </p:val>
                                        </p:tav>
                                        <p:tav tm="100000">
                                          <p:val>
                                            <p:strVal val="#ppt_x"/>
                                          </p:val>
                                        </p:tav>
                                      </p:tavLst>
                                    </p:anim>
                                    <p:anim calcmode="lin" valueType="num">
                                      <p:cBhvr additive="base">
                                        <p:cTn id="102" dur="500" fill="hold"/>
                                        <p:tgtEl>
                                          <p:spTgt spid="224"/>
                                        </p:tgtEl>
                                        <p:attrNameLst>
                                          <p:attrName>ppt_y</p:attrName>
                                        </p:attrNameLst>
                                      </p:cBhvr>
                                      <p:tavLst>
                                        <p:tav tm="0">
                                          <p:val>
                                            <p:strVal val="1+#ppt_h/2"/>
                                          </p:val>
                                        </p:tav>
                                        <p:tav tm="100000">
                                          <p:val>
                                            <p:strVal val="#ppt_y"/>
                                          </p:val>
                                        </p:tav>
                                      </p:tavLst>
                                    </p:anim>
                                  </p:childTnLst>
                                </p:cTn>
                              </p:par>
                              <p:par>
                                <p:cTn id="103" presetID="32" presetClass="emph" presetSubtype="0" fill="hold" nodeType="withEffect">
                                  <p:stCondLst>
                                    <p:cond delay="200"/>
                                  </p:stCondLst>
                                  <p:childTnLst>
                                    <p:animRot by="120000">
                                      <p:cBhvr>
                                        <p:cTn id="104" dur="75" fill="hold">
                                          <p:stCondLst>
                                            <p:cond delay="0"/>
                                          </p:stCondLst>
                                        </p:cTn>
                                        <p:tgtEl>
                                          <p:spTgt spid="224"/>
                                        </p:tgtEl>
                                        <p:attrNameLst>
                                          <p:attrName>r</p:attrName>
                                        </p:attrNameLst>
                                      </p:cBhvr>
                                    </p:animRot>
                                    <p:animRot by="-240000">
                                      <p:cBhvr>
                                        <p:cTn id="105" dur="150" fill="hold">
                                          <p:stCondLst>
                                            <p:cond delay="150"/>
                                          </p:stCondLst>
                                        </p:cTn>
                                        <p:tgtEl>
                                          <p:spTgt spid="224"/>
                                        </p:tgtEl>
                                        <p:attrNameLst>
                                          <p:attrName>r</p:attrName>
                                        </p:attrNameLst>
                                      </p:cBhvr>
                                    </p:animRot>
                                    <p:animRot by="240000">
                                      <p:cBhvr>
                                        <p:cTn id="106" dur="150" fill="hold">
                                          <p:stCondLst>
                                            <p:cond delay="300"/>
                                          </p:stCondLst>
                                        </p:cTn>
                                        <p:tgtEl>
                                          <p:spTgt spid="224"/>
                                        </p:tgtEl>
                                        <p:attrNameLst>
                                          <p:attrName>r</p:attrName>
                                        </p:attrNameLst>
                                      </p:cBhvr>
                                    </p:animRot>
                                    <p:animRot by="-240000">
                                      <p:cBhvr>
                                        <p:cTn id="107" dur="150" fill="hold">
                                          <p:stCondLst>
                                            <p:cond delay="450"/>
                                          </p:stCondLst>
                                        </p:cTn>
                                        <p:tgtEl>
                                          <p:spTgt spid="224"/>
                                        </p:tgtEl>
                                        <p:attrNameLst>
                                          <p:attrName>r</p:attrName>
                                        </p:attrNameLst>
                                      </p:cBhvr>
                                    </p:animRot>
                                    <p:animRot by="120000">
                                      <p:cBhvr>
                                        <p:cTn id="108" dur="150" fill="hold">
                                          <p:stCondLst>
                                            <p:cond delay="600"/>
                                          </p:stCondLst>
                                        </p:cTn>
                                        <p:tgtEl>
                                          <p:spTgt spid="224"/>
                                        </p:tgtEl>
                                        <p:attrNameLst>
                                          <p:attrName>r</p:attrName>
                                        </p:attrNameLst>
                                      </p:cBhvr>
                                    </p:animRot>
                                  </p:childTnLst>
                                </p:cTn>
                              </p:par>
                            </p:childTnLst>
                          </p:cTn>
                        </p:par>
                        <p:par>
                          <p:cTn id="109" fill="hold">
                            <p:stCondLst>
                              <p:cond delay="5450"/>
                            </p:stCondLst>
                            <p:childTnLst>
                              <p:par>
                                <p:cTn id="110" presetID="53" presetClass="entr" presetSubtype="16" fill="hold" grpId="0" nodeType="afterEffect">
                                  <p:stCondLst>
                                    <p:cond delay="0"/>
                                  </p:stCondLst>
                                  <p:childTnLst>
                                    <p:set>
                                      <p:cBhvr>
                                        <p:cTn id="111" dur="1" fill="hold">
                                          <p:stCondLst>
                                            <p:cond delay="0"/>
                                          </p:stCondLst>
                                        </p:cTn>
                                        <p:tgtEl>
                                          <p:spTgt spid="6"/>
                                        </p:tgtEl>
                                        <p:attrNameLst>
                                          <p:attrName>style.visibility</p:attrName>
                                        </p:attrNameLst>
                                      </p:cBhvr>
                                      <p:to>
                                        <p:strVal val="visible"/>
                                      </p:to>
                                    </p:set>
                                    <p:anim calcmode="lin" valueType="num">
                                      <p:cBhvr>
                                        <p:cTn id="112" dur="1000" fill="hold"/>
                                        <p:tgtEl>
                                          <p:spTgt spid="6"/>
                                        </p:tgtEl>
                                        <p:attrNameLst>
                                          <p:attrName>ppt_w</p:attrName>
                                        </p:attrNameLst>
                                      </p:cBhvr>
                                      <p:tavLst>
                                        <p:tav tm="0">
                                          <p:val>
                                            <p:fltVal val="0"/>
                                          </p:val>
                                        </p:tav>
                                        <p:tav tm="100000">
                                          <p:val>
                                            <p:strVal val="#ppt_w"/>
                                          </p:val>
                                        </p:tav>
                                      </p:tavLst>
                                    </p:anim>
                                    <p:anim calcmode="lin" valueType="num">
                                      <p:cBhvr>
                                        <p:cTn id="113" dur="1000" fill="hold"/>
                                        <p:tgtEl>
                                          <p:spTgt spid="6"/>
                                        </p:tgtEl>
                                        <p:attrNameLst>
                                          <p:attrName>ppt_h</p:attrName>
                                        </p:attrNameLst>
                                      </p:cBhvr>
                                      <p:tavLst>
                                        <p:tav tm="0">
                                          <p:val>
                                            <p:fltVal val="0"/>
                                          </p:val>
                                        </p:tav>
                                        <p:tav tm="100000">
                                          <p:val>
                                            <p:strVal val="#ppt_h"/>
                                          </p:val>
                                        </p:tav>
                                      </p:tavLst>
                                    </p:anim>
                                    <p:animEffect transition="in" filter="fade">
                                      <p:cBhvr>
                                        <p:cTn id="114" dur="1000"/>
                                        <p:tgtEl>
                                          <p:spTgt spid="6"/>
                                        </p:tgtEl>
                                      </p:cBhvr>
                                    </p:animEffect>
                                  </p:childTnLst>
                                </p:cTn>
                              </p:par>
                            </p:childTnLst>
                          </p:cTn>
                        </p:par>
                        <p:par>
                          <p:cTn id="115" fill="hold">
                            <p:stCondLst>
                              <p:cond delay="6450"/>
                            </p:stCondLst>
                            <p:childTnLst>
                              <p:par>
                                <p:cTn id="116" presetID="10" presetClass="entr" presetSubtype="0" fill="hold" grpId="0" nodeType="afterEffect">
                                  <p:stCondLst>
                                    <p:cond delay="150"/>
                                  </p:stCondLst>
                                  <p:childTnLst>
                                    <p:set>
                                      <p:cBhvr>
                                        <p:cTn id="117" dur="1" fill="hold">
                                          <p:stCondLst>
                                            <p:cond delay="0"/>
                                          </p:stCondLst>
                                        </p:cTn>
                                        <p:tgtEl>
                                          <p:spTgt spid="8"/>
                                        </p:tgtEl>
                                        <p:attrNameLst>
                                          <p:attrName>style.visibility</p:attrName>
                                        </p:attrNameLst>
                                      </p:cBhvr>
                                      <p:to>
                                        <p:strVal val="visible"/>
                                      </p:to>
                                    </p:set>
                                    <p:animEffect transition="in" filter="fade">
                                      <p:cBhvr>
                                        <p:cTn id="1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DEDE19-09D5-4A61-8E4F-53FA5125495B}"/>
              </a:ext>
            </a:extLst>
          </p:cNvPr>
          <p:cNvSpPr>
            <a:spLocks noGrp="1"/>
          </p:cNvSpPr>
          <p:nvPr>
            <p:ph type="title"/>
          </p:nvPr>
        </p:nvSpPr>
        <p:spPr/>
        <p:txBody>
          <a:bodyPr/>
          <a:lstStyle/>
          <a:p>
            <a:r>
              <a:rPr lang="en-US" dirty="0"/>
              <a:t>Review of Module #2</a:t>
            </a:r>
          </a:p>
        </p:txBody>
      </p:sp>
      <p:sp>
        <p:nvSpPr>
          <p:cNvPr id="3" name="Content Placeholder 2">
            <a:extLst>
              <a:ext uri="{FF2B5EF4-FFF2-40B4-BE49-F238E27FC236}">
                <a16:creationId xmlns:a16="http://schemas.microsoft.com/office/drawing/2014/main" id="{C8EEB560-9F5C-4B2A-AFCF-3FAC646FF2EA}"/>
              </a:ext>
            </a:extLst>
          </p:cNvPr>
          <p:cNvSpPr>
            <a:spLocks noGrp="1"/>
          </p:cNvSpPr>
          <p:nvPr>
            <p:ph idx="1"/>
          </p:nvPr>
        </p:nvSpPr>
        <p:spPr>
          <a:xfrm>
            <a:off x="366987" y="1268017"/>
            <a:ext cx="6260236" cy="3059906"/>
          </a:xfrm>
        </p:spPr>
        <p:txBody>
          <a:bodyPr>
            <a:normAutofit lnSpcReduction="10000"/>
          </a:bodyPr>
          <a:lstStyle/>
          <a:p>
            <a:pPr marL="342900" indent="-342900">
              <a:buFontTx/>
              <a:buAutoNum type="arabicPeriod"/>
            </a:pPr>
            <a:r>
              <a:rPr lang="en-US" sz="2400" dirty="0">
                <a:effectLst>
                  <a:outerShdw blurRad="38100" dist="38100" dir="2700000" algn="tl">
                    <a:srgbClr val="000000">
                      <a:alpha val="43137"/>
                    </a:srgbClr>
                  </a:outerShdw>
                </a:effectLst>
              </a:rPr>
              <a:t>Participants will understand HCC response functions.</a:t>
            </a:r>
          </a:p>
          <a:p>
            <a:pPr marL="342900" indent="-342900">
              <a:buFontTx/>
              <a:buAutoNum type="arabicPeriod"/>
            </a:pPr>
            <a:r>
              <a:rPr lang="en-US" sz="2400" dirty="0">
                <a:effectLst>
                  <a:outerShdw blurRad="38100" dist="38100" dir="2700000" algn="tl">
                    <a:srgbClr val="000000">
                      <a:alpha val="43137"/>
                    </a:srgbClr>
                  </a:outerShdw>
                </a:effectLst>
              </a:rPr>
              <a:t>Participants will understand the organizational structure of HCCs, their oversight, and the collaboration involved in the HCCs. </a:t>
            </a:r>
          </a:p>
          <a:p>
            <a:pPr marL="342900" indent="-342900">
              <a:buFontTx/>
              <a:buAutoNum type="arabicPeriod"/>
            </a:pPr>
            <a:r>
              <a:rPr lang="en-US" sz="2400" dirty="0">
                <a:effectLst>
                  <a:outerShdw blurRad="38100" dist="38100" dir="2700000" algn="tl">
                    <a:srgbClr val="000000">
                      <a:alpha val="43137"/>
                    </a:srgbClr>
                  </a:outerShdw>
                </a:effectLst>
              </a:rPr>
              <a:t>Participants will know the various annual requirements of the HCCs.  </a:t>
            </a:r>
          </a:p>
          <a:p>
            <a:pPr marL="342900" indent="-342900">
              <a:buAutoNum type="arabicPeriod"/>
            </a:pPr>
            <a:r>
              <a:rPr lang="en-US" sz="2400" dirty="0">
                <a:effectLst>
                  <a:outerShdw blurRad="38100" dist="38100" dir="2700000" algn="tl">
                    <a:srgbClr val="000000">
                      <a:alpha val="43137"/>
                    </a:srgbClr>
                  </a:outerShdw>
                </a:effectLst>
              </a:rPr>
              <a:t>Participants will become familiar with the various sources of funding for HCCs</a:t>
            </a:r>
          </a:p>
          <a:p>
            <a:endParaRPr lang="en-US" dirty="0"/>
          </a:p>
        </p:txBody>
      </p:sp>
    </p:spTree>
    <p:extLst>
      <p:ext uri="{BB962C8B-B14F-4D97-AF65-F5344CB8AC3E}">
        <p14:creationId xmlns:p14="http://schemas.microsoft.com/office/powerpoint/2010/main" val="1452323383"/>
      </p:ext>
    </p:extLst>
  </p:cSld>
  <p:clrMapOvr>
    <a:masterClrMapping/>
  </p:clrMapOvr>
  <p:transition spd="slow">
    <p:push dir="u"/>
  </p:transition>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A close up of a sign&#10;&#10;Description automatically generated">
            <a:extLst>
              <a:ext uri="{FF2B5EF4-FFF2-40B4-BE49-F238E27FC236}">
                <a16:creationId xmlns:a16="http://schemas.microsoft.com/office/drawing/2014/main" id="{B87BC5A6-D2BC-4E48-87AA-271C2E0D3757}"/>
              </a:ext>
            </a:extLst>
          </p:cNvPr>
          <p:cNvPicPr>
            <a:picLocks noChangeAspect="1"/>
          </p:cNvPicPr>
          <p:nvPr/>
        </p:nvPicPr>
        <p:blipFill>
          <a:blip r:embed="rId3"/>
          <a:stretch>
            <a:fillRect/>
          </a:stretch>
        </p:blipFill>
        <p:spPr>
          <a:xfrm>
            <a:off x="4098628" y="3147949"/>
            <a:ext cx="4381516" cy="1749807"/>
          </a:xfrm>
          <a:prstGeom prst="rect">
            <a:avLst/>
          </a:prstGeom>
        </p:spPr>
      </p:pic>
      <p:sp>
        <p:nvSpPr>
          <p:cNvPr id="2" name="TextBox 1">
            <a:extLst>
              <a:ext uri="{FF2B5EF4-FFF2-40B4-BE49-F238E27FC236}">
                <a16:creationId xmlns:a16="http://schemas.microsoft.com/office/drawing/2014/main" id="{3550CB06-CAF3-477B-A48C-8A1E261D276F}"/>
              </a:ext>
            </a:extLst>
          </p:cNvPr>
          <p:cNvSpPr txBox="1"/>
          <p:nvPr/>
        </p:nvSpPr>
        <p:spPr>
          <a:xfrm>
            <a:off x="409832" y="172526"/>
            <a:ext cx="6038335" cy="5139869"/>
          </a:xfrm>
          <a:prstGeom prst="rect">
            <a:avLst/>
          </a:prstGeom>
          <a:noFill/>
        </p:spPr>
        <p:txBody>
          <a:bodyPr wrap="square" rtlCol="0">
            <a:spAutoFit/>
          </a:bodyPr>
          <a:lstStyle/>
          <a:p>
            <a:pPr algn="ctr"/>
            <a:r>
              <a:rPr lang="en-US" sz="2800" dirty="0">
                <a:solidFill>
                  <a:schemeClr val="bg1"/>
                </a:solidFill>
                <a:effectLst>
                  <a:outerShdw blurRad="38100" dist="38100" dir="2700000" algn="tl">
                    <a:srgbClr val="000000">
                      <a:alpha val="43137"/>
                    </a:srgbClr>
                  </a:outerShdw>
                </a:effectLst>
              </a:rPr>
              <a:t>Module 3 HCC 101 Course Objectives</a:t>
            </a:r>
          </a:p>
          <a:p>
            <a:endParaRPr lang="en-US" sz="2000" dirty="0">
              <a:solidFill>
                <a:schemeClr val="bg1"/>
              </a:solidFill>
              <a:effectLst>
                <a:outerShdw blurRad="38100" dist="38100" dir="2700000" algn="tl">
                  <a:srgbClr val="000000">
                    <a:alpha val="43137"/>
                  </a:srgbClr>
                </a:outerShdw>
              </a:effectLst>
            </a:endParaRPr>
          </a:p>
          <a:p>
            <a:pPr marL="457200" indent="-457200">
              <a:buAutoNum type="arabicPeriod"/>
            </a:pPr>
            <a:r>
              <a:rPr lang="en-US" sz="2000" dirty="0">
                <a:solidFill>
                  <a:schemeClr val="bg1"/>
                </a:solidFill>
                <a:effectLst>
                  <a:outerShdw blurRad="38100" dist="38100" dir="2700000" algn="tl">
                    <a:srgbClr val="000000">
                      <a:alpha val="43137"/>
                    </a:srgbClr>
                  </a:outerShdw>
                </a:effectLst>
              </a:rPr>
              <a:t>Participants will become familiar with additional resources identified and / or sponsored including the kshcc.com website, Post Acute Care Resources, etc. </a:t>
            </a:r>
          </a:p>
          <a:p>
            <a:pPr marL="457200" indent="-457200">
              <a:buAutoNum type="arabicPeriod"/>
            </a:pPr>
            <a:r>
              <a:rPr lang="en-US" sz="2000" dirty="0">
                <a:solidFill>
                  <a:schemeClr val="bg1"/>
                </a:solidFill>
                <a:effectLst>
                  <a:outerShdw blurRad="38100" dist="38100" dir="2700000" algn="tl">
                    <a:srgbClr val="000000">
                      <a:alpha val="43137"/>
                    </a:srgbClr>
                  </a:outerShdw>
                </a:effectLst>
              </a:rPr>
              <a:t>Participants will anticipate overarching future challenges to be faced by HCCs. </a:t>
            </a:r>
          </a:p>
          <a:p>
            <a:pPr marL="457200" indent="-457200">
              <a:buAutoNum type="arabicPeriod"/>
            </a:pPr>
            <a:r>
              <a:rPr lang="en-US" sz="2000" dirty="0">
                <a:solidFill>
                  <a:schemeClr val="bg1"/>
                </a:solidFill>
                <a:effectLst>
                  <a:outerShdw blurRad="38100" dist="38100" dir="2700000" algn="tl">
                    <a:srgbClr val="000000">
                      <a:alpha val="43137"/>
                    </a:srgbClr>
                  </a:outerShdw>
                </a:effectLst>
              </a:rPr>
              <a:t>Participants will have the opportunity to identify future sustainability resources / tactics. </a:t>
            </a:r>
          </a:p>
          <a:p>
            <a:pPr marL="457200" indent="-457200">
              <a:buAutoNum type="arabicPeriod"/>
            </a:pPr>
            <a:r>
              <a:rPr lang="en-US" sz="2000" dirty="0">
                <a:solidFill>
                  <a:schemeClr val="bg1"/>
                </a:solidFill>
                <a:effectLst>
                  <a:outerShdw blurRad="38100" dist="38100" dir="2700000" algn="tl">
                    <a:srgbClr val="000000">
                      <a:alpha val="43137"/>
                    </a:srgbClr>
                  </a:outerShdw>
                </a:effectLst>
              </a:rPr>
              <a:t>Participants will participate in </a:t>
            </a:r>
          </a:p>
          <a:p>
            <a:r>
              <a:rPr lang="en-US" sz="2000" dirty="0">
                <a:solidFill>
                  <a:schemeClr val="bg1"/>
                </a:solidFill>
                <a:effectLst>
                  <a:outerShdw blurRad="38100" dist="38100" dir="2700000" algn="tl">
                    <a:srgbClr val="000000">
                      <a:alpha val="43137"/>
                    </a:srgbClr>
                  </a:outerShdw>
                </a:effectLst>
              </a:rPr>
              <a:t>	group activities to mirror the </a:t>
            </a:r>
          </a:p>
          <a:p>
            <a:r>
              <a:rPr lang="en-US" sz="2000" dirty="0">
                <a:solidFill>
                  <a:schemeClr val="bg1"/>
                </a:solidFill>
                <a:effectLst>
                  <a:outerShdw blurRad="38100" dist="38100" dir="2700000" algn="tl">
                    <a:srgbClr val="000000">
                      <a:alpha val="43137"/>
                    </a:srgbClr>
                  </a:outerShdw>
                </a:effectLst>
              </a:rPr>
              <a:t>	HCC emergency                                                       	response capabilities. </a:t>
            </a:r>
          </a:p>
          <a:p>
            <a:pPr marL="457200" indent="-457200">
              <a:buAutoNum type="arabicPeriod"/>
            </a:pPr>
            <a:endParaRPr lang="en-US" sz="2000" dirty="0">
              <a:solidFill>
                <a:schemeClr val="bg1"/>
              </a:solidFill>
              <a:effectLst>
                <a:outerShdw blurRad="38100" dist="38100" dir="2700000" algn="tl">
                  <a:srgbClr val="000000">
                    <a:alpha val="43137"/>
                  </a:srgbClr>
                </a:outerShdw>
              </a:effectLst>
            </a:endParaRPr>
          </a:p>
          <a:p>
            <a:endParaRPr lang="en-US" sz="20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512775041"/>
      </p:ext>
    </p:extLst>
  </p:cSld>
  <p:clrMapOvr>
    <a:masterClrMapping/>
  </p:clrMapOvr>
  <p:transition spd="slow">
    <p:push dir="u"/>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9" name="Group 204">
            <a:extLst>
              <a:ext uri="{FF2B5EF4-FFF2-40B4-BE49-F238E27FC236}">
                <a16:creationId xmlns:a16="http://schemas.microsoft.com/office/drawing/2014/main" id="{22163288-B362-4325-BE55-90D8BDACF1F2}"/>
              </a:ext>
            </a:extLst>
          </p:cNvPr>
          <p:cNvGrpSpPr>
            <a:grpSpLocks/>
          </p:cNvGrpSpPr>
          <p:nvPr/>
        </p:nvGrpSpPr>
        <p:grpSpPr bwMode="auto">
          <a:xfrm>
            <a:off x="3636258" y="2956854"/>
            <a:ext cx="910505" cy="663464"/>
            <a:chOff x="3658" y="852"/>
            <a:chExt cx="1986" cy="1447"/>
          </a:xfrm>
        </p:grpSpPr>
        <p:sp>
          <p:nvSpPr>
            <p:cNvPr id="900" name="Freeform 134">
              <a:extLst>
                <a:ext uri="{FF2B5EF4-FFF2-40B4-BE49-F238E27FC236}">
                  <a16:creationId xmlns:a16="http://schemas.microsoft.com/office/drawing/2014/main" id="{23F3502C-FC2A-4929-8890-167345EF470F}"/>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1" name="Freeform 135">
              <a:extLst>
                <a:ext uri="{FF2B5EF4-FFF2-40B4-BE49-F238E27FC236}">
                  <a16:creationId xmlns:a16="http://schemas.microsoft.com/office/drawing/2014/main" id="{A37AFACD-60B4-404C-9A04-4F6E6EB47B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2" name="Freeform 136">
              <a:extLst>
                <a:ext uri="{FF2B5EF4-FFF2-40B4-BE49-F238E27FC236}">
                  <a16:creationId xmlns:a16="http://schemas.microsoft.com/office/drawing/2014/main" id="{84A1A8BD-FF6B-4208-8C4B-8C08E8DB121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03" name="Freeform 137">
              <a:extLst>
                <a:ext uri="{FF2B5EF4-FFF2-40B4-BE49-F238E27FC236}">
                  <a16:creationId xmlns:a16="http://schemas.microsoft.com/office/drawing/2014/main" id="{BF889EF8-BFDF-4D4C-9DD5-97A7CB062CF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4" name="Freeform 138">
              <a:extLst>
                <a:ext uri="{FF2B5EF4-FFF2-40B4-BE49-F238E27FC236}">
                  <a16:creationId xmlns:a16="http://schemas.microsoft.com/office/drawing/2014/main" id="{CEDC5325-2422-40D9-B312-A9FCB2BC845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5" name="Freeform 139">
              <a:extLst>
                <a:ext uri="{FF2B5EF4-FFF2-40B4-BE49-F238E27FC236}">
                  <a16:creationId xmlns:a16="http://schemas.microsoft.com/office/drawing/2014/main" id="{F2421446-5E90-44AC-B318-40C30F6A10DE}"/>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6" name="Freeform 140">
              <a:extLst>
                <a:ext uri="{FF2B5EF4-FFF2-40B4-BE49-F238E27FC236}">
                  <a16:creationId xmlns:a16="http://schemas.microsoft.com/office/drawing/2014/main" id="{73B82A32-A734-46F4-A1DF-27AAFC2B6C9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7" name="Freeform 141">
              <a:extLst>
                <a:ext uri="{FF2B5EF4-FFF2-40B4-BE49-F238E27FC236}">
                  <a16:creationId xmlns:a16="http://schemas.microsoft.com/office/drawing/2014/main" id="{F25C261D-49BA-4FB5-BF1E-5AF09732292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8" name="Freeform 142">
              <a:extLst>
                <a:ext uri="{FF2B5EF4-FFF2-40B4-BE49-F238E27FC236}">
                  <a16:creationId xmlns:a16="http://schemas.microsoft.com/office/drawing/2014/main" id="{9FA12F92-BFA3-419B-B44A-3EB9D8A4E63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9" name="Freeform 143">
              <a:extLst>
                <a:ext uri="{FF2B5EF4-FFF2-40B4-BE49-F238E27FC236}">
                  <a16:creationId xmlns:a16="http://schemas.microsoft.com/office/drawing/2014/main" id="{3236CE38-E5DD-42C5-984B-5709782C9B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0" name="Freeform 144">
              <a:extLst>
                <a:ext uri="{FF2B5EF4-FFF2-40B4-BE49-F238E27FC236}">
                  <a16:creationId xmlns:a16="http://schemas.microsoft.com/office/drawing/2014/main" id="{8435CAF1-DD4A-4BC9-953B-B7C3C3BD35A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1" name="Freeform 145">
              <a:extLst>
                <a:ext uri="{FF2B5EF4-FFF2-40B4-BE49-F238E27FC236}">
                  <a16:creationId xmlns:a16="http://schemas.microsoft.com/office/drawing/2014/main" id="{43C10CA4-AFF7-40F5-9DB4-D9D7EABB744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2" name="Freeform 146">
              <a:extLst>
                <a:ext uri="{FF2B5EF4-FFF2-40B4-BE49-F238E27FC236}">
                  <a16:creationId xmlns:a16="http://schemas.microsoft.com/office/drawing/2014/main" id="{63FEBD2E-BFEE-4211-9E34-BE93346A14A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3" name="Freeform 147">
              <a:extLst>
                <a:ext uri="{FF2B5EF4-FFF2-40B4-BE49-F238E27FC236}">
                  <a16:creationId xmlns:a16="http://schemas.microsoft.com/office/drawing/2014/main" id="{7A43565E-B364-4036-BBA9-4C3A53D7AB6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4" name="Freeform 148">
              <a:extLst>
                <a:ext uri="{FF2B5EF4-FFF2-40B4-BE49-F238E27FC236}">
                  <a16:creationId xmlns:a16="http://schemas.microsoft.com/office/drawing/2014/main" id="{52236E66-EAD5-4281-BB54-9437E2D1E5A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5" name="Freeform 149">
              <a:extLst>
                <a:ext uri="{FF2B5EF4-FFF2-40B4-BE49-F238E27FC236}">
                  <a16:creationId xmlns:a16="http://schemas.microsoft.com/office/drawing/2014/main" id="{0D7261EF-48A1-49EC-A352-DD0F6DB10661}"/>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6" name="Freeform 150">
              <a:extLst>
                <a:ext uri="{FF2B5EF4-FFF2-40B4-BE49-F238E27FC236}">
                  <a16:creationId xmlns:a16="http://schemas.microsoft.com/office/drawing/2014/main" id="{47D0D68E-478A-4E8A-B3F9-65E2FF7D82D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7" name="Freeform 151">
              <a:extLst>
                <a:ext uri="{FF2B5EF4-FFF2-40B4-BE49-F238E27FC236}">
                  <a16:creationId xmlns:a16="http://schemas.microsoft.com/office/drawing/2014/main" id="{8FAE69B4-E54B-4708-A427-919BEA15E0C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8" name="Freeform 152">
              <a:extLst>
                <a:ext uri="{FF2B5EF4-FFF2-40B4-BE49-F238E27FC236}">
                  <a16:creationId xmlns:a16="http://schemas.microsoft.com/office/drawing/2014/main" id="{8E96C572-0CA2-46F8-8934-07519CE6C29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19" name="Group 204">
            <a:extLst>
              <a:ext uri="{FF2B5EF4-FFF2-40B4-BE49-F238E27FC236}">
                <a16:creationId xmlns:a16="http://schemas.microsoft.com/office/drawing/2014/main" id="{27B38F30-CF98-4B31-82F4-FF34E98927C1}"/>
              </a:ext>
            </a:extLst>
          </p:cNvPr>
          <p:cNvGrpSpPr>
            <a:grpSpLocks/>
          </p:cNvGrpSpPr>
          <p:nvPr/>
        </p:nvGrpSpPr>
        <p:grpSpPr bwMode="auto">
          <a:xfrm flipH="1">
            <a:off x="4231569" y="3085023"/>
            <a:ext cx="910505" cy="663464"/>
            <a:chOff x="3658" y="852"/>
            <a:chExt cx="1986" cy="1447"/>
          </a:xfrm>
        </p:grpSpPr>
        <p:sp>
          <p:nvSpPr>
            <p:cNvPr id="920" name="Freeform 533">
              <a:extLst>
                <a:ext uri="{FF2B5EF4-FFF2-40B4-BE49-F238E27FC236}">
                  <a16:creationId xmlns:a16="http://schemas.microsoft.com/office/drawing/2014/main" id="{CD86339F-93CD-45BA-BE59-6E6B5F84AFA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1" name="Freeform 534">
              <a:extLst>
                <a:ext uri="{FF2B5EF4-FFF2-40B4-BE49-F238E27FC236}">
                  <a16:creationId xmlns:a16="http://schemas.microsoft.com/office/drawing/2014/main" id="{C741CB2F-42E5-4C16-9610-9773D679335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2" name="Freeform 535">
              <a:extLst>
                <a:ext uri="{FF2B5EF4-FFF2-40B4-BE49-F238E27FC236}">
                  <a16:creationId xmlns:a16="http://schemas.microsoft.com/office/drawing/2014/main" id="{1B45FB50-E838-4AD8-A813-D9A9205DB5E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3" name="Freeform 536">
              <a:extLst>
                <a:ext uri="{FF2B5EF4-FFF2-40B4-BE49-F238E27FC236}">
                  <a16:creationId xmlns:a16="http://schemas.microsoft.com/office/drawing/2014/main" id="{2DFF4599-1233-48A0-8513-A8228EB1049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4" name="Freeform 537">
              <a:extLst>
                <a:ext uri="{FF2B5EF4-FFF2-40B4-BE49-F238E27FC236}">
                  <a16:creationId xmlns:a16="http://schemas.microsoft.com/office/drawing/2014/main" id="{3A3B63FD-21F9-4838-87C5-2FDF3847EC3A}"/>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5" name="Freeform 538">
              <a:extLst>
                <a:ext uri="{FF2B5EF4-FFF2-40B4-BE49-F238E27FC236}">
                  <a16:creationId xmlns:a16="http://schemas.microsoft.com/office/drawing/2014/main" id="{4FDC9FD4-D213-4686-87C0-0B888873643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6" name="Freeform 539">
              <a:extLst>
                <a:ext uri="{FF2B5EF4-FFF2-40B4-BE49-F238E27FC236}">
                  <a16:creationId xmlns:a16="http://schemas.microsoft.com/office/drawing/2014/main" id="{3C2219EF-DF6F-47C6-AFCB-6AB528A06FA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7" name="Freeform 540">
              <a:extLst>
                <a:ext uri="{FF2B5EF4-FFF2-40B4-BE49-F238E27FC236}">
                  <a16:creationId xmlns:a16="http://schemas.microsoft.com/office/drawing/2014/main" id="{8E178B59-A3EF-4B1B-8BB5-7653E6C656A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8" name="Freeform 541">
              <a:extLst>
                <a:ext uri="{FF2B5EF4-FFF2-40B4-BE49-F238E27FC236}">
                  <a16:creationId xmlns:a16="http://schemas.microsoft.com/office/drawing/2014/main" id="{CAEF9265-1786-4263-AA65-A41E6981403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9" name="Freeform 542">
              <a:extLst>
                <a:ext uri="{FF2B5EF4-FFF2-40B4-BE49-F238E27FC236}">
                  <a16:creationId xmlns:a16="http://schemas.microsoft.com/office/drawing/2014/main" id="{E435E64B-059D-4A54-B396-DCAD26C404C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0" name="Freeform 543">
              <a:extLst>
                <a:ext uri="{FF2B5EF4-FFF2-40B4-BE49-F238E27FC236}">
                  <a16:creationId xmlns:a16="http://schemas.microsoft.com/office/drawing/2014/main" id="{B40BEED0-E6D4-4919-A1F0-1375CF456FD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1" name="Freeform 544">
              <a:extLst>
                <a:ext uri="{FF2B5EF4-FFF2-40B4-BE49-F238E27FC236}">
                  <a16:creationId xmlns:a16="http://schemas.microsoft.com/office/drawing/2014/main" id="{535BD996-8955-44C1-8E61-89B5C26B5DE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2" name="Freeform 545">
              <a:extLst>
                <a:ext uri="{FF2B5EF4-FFF2-40B4-BE49-F238E27FC236}">
                  <a16:creationId xmlns:a16="http://schemas.microsoft.com/office/drawing/2014/main" id="{DDFB10FF-9DC6-417D-B0A5-3179866DAE1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3" name="Freeform 546">
              <a:extLst>
                <a:ext uri="{FF2B5EF4-FFF2-40B4-BE49-F238E27FC236}">
                  <a16:creationId xmlns:a16="http://schemas.microsoft.com/office/drawing/2014/main" id="{7BEF7D27-67E6-4B6D-9B9E-8766BEC573B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4" name="Freeform 547">
              <a:extLst>
                <a:ext uri="{FF2B5EF4-FFF2-40B4-BE49-F238E27FC236}">
                  <a16:creationId xmlns:a16="http://schemas.microsoft.com/office/drawing/2014/main" id="{C82DB010-61F4-4D34-8BA3-B9722500980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5" name="Freeform 548">
              <a:extLst>
                <a:ext uri="{FF2B5EF4-FFF2-40B4-BE49-F238E27FC236}">
                  <a16:creationId xmlns:a16="http://schemas.microsoft.com/office/drawing/2014/main" id="{84B86C99-6577-4EA1-A561-F05837887FF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6" name="Freeform 549">
              <a:extLst>
                <a:ext uri="{FF2B5EF4-FFF2-40B4-BE49-F238E27FC236}">
                  <a16:creationId xmlns:a16="http://schemas.microsoft.com/office/drawing/2014/main" id="{FC117798-12DC-4ED8-9B03-7411E66243F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7" name="Freeform 550">
              <a:extLst>
                <a:ext uri="{FF2B5EF4-FFF2-40B4-BE49-F238E27FC236}">
                  <a16:creationId xmlns:a16="http://schemas.microsoft.com/office/drawing/2014/main" id="{8AB25EEB-9678-4AD3-9B17-91D075FFF7F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8" name="Freeform 551">
              <a:extLst>
                <a:ext uri="{FF2B5EF4-FFF2-40B4-BE49-F238E27FC236}">
                  <a16:creationId xmlns:a16="http://schemas.microsoft.com/office/drawing/2014/main" id="{F5BAFF22-EEB5-4493-B213-31579CD2C12F}"/>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39" name="Group 204">
            <a:extLst>
              <a:ext uri="{FF2B5EF4-FFF2-40B4-BE49-F238E27FC236}">
                <a16:creationId xmlns:a16="http://schemas.microsoft.com/office/drawing/2014/main" id="{8A03DA6C-77A6-4D1E-8015-4E13A90F2D27}"/>
              </a:ext>
            </a:extLst>
          </p:cNvPr>
          <p:cNvGrpSpPr>
            <a:grpSpLocks/>
          </p:cNvGrpSpPr>
          <p:nvPr/>
        </p:nvGrpSpPr>
        <p:grpSpPr bwMode="auto">
          <a:xfrm flipH="1">
            <a:off x="648333" y="2370397"/>
            <a:ext cx="910505" cy="663464"/>
            <a:chOff x="3658" y="852"/>
            <a:chExt cx="1986" cy="1447"/>
          </a:xfrm>
        </p:grpSpPr>
        <p:sp>
          <p:nvSpPr>
            <p:cNvPr id="940" name="Freeform 293">
              <a:extLst>
                <a:ext uri="{FF2B5EF4-FFF2-40B4-BE49-F238E27FC236}">
                  <a16:creationId xmlns:a16="http://schemas.microsoft.com/office/drawing/2014/main" id="{7FC3FA27-AA9A-4604-B443-3754A8FF9EA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1" name="Freeform 294">
              <a:extLst>
                <a:ext uri="{FF2B5EF4-FFF2-40B4-BE49-F238E27FC236}">
                  <a16:creationId xmlns:a16="http://schemas.microsoft.com/office/drawing/2014/main" id="{64A6E50E-50E4-4F02-AF6B-C9898A61E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2" name="Freeform 295">
              <a:extLst>
                <a:ext uri="{FF2B5EF4-FFF2-40B4-BE49-F238E27FC236}">
                  <a16:creationId xmlns:a16="http://schemas.microsoft.com/office/drawing/2014/main" id="{3500EF4D-4DBA-4259-92FB-AC371B37CFD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3" name="Freeform 296">
              <a:extLst>
                <a:ext uri="{FF2B5EF4-FFF2-40B4-BE49-F238E27FC236}">
                  <a16:creationId xmlns:a16="http://schemas.microsoft.com/office/drawing/2014/main" id="{1DBE3731-E107-4BF0-9A99-71B0926D1FE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4" name="Freeform 297">
              <a:extLst>
                <a:ext uri="{FF2B5EF4-FFF2-40B4-BE49-F238E27FC236}">
                  <a16:creationId xmlns:a16="http://schemas.microsoft.com/office/drawing/2014/main" id="{DCF13A69-9DDF-4EB7-9642-44AE24D590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5" name="Freeform 298">
              <a:extLst>
                <a:ext uri="{FF2B5EF4-FFF2-40B4-BE49-F238E27FC236}">
                  <a16:creationId xmlns:a16="http://schemas.microsoft.com/office/drawing/2014/main" id="{6E736376-E5F1-4C37-B781-2A4084FDCF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6" name="Freeform 299">
              <a:extLst>
                <a:ext uri="{FF2B5EF4-FFF2-40B4-BE49-F238E27FC236}">
                  <a16:creationId xmlns:a16="http://schemas.microsoft.com/office/drawing/2014/main" id="{36AB9AEF-8529-4973-AFF4-97A9DFBDEDF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7" name="Freeform 300">
              <a:extLst>
                <a:ext uri="{FF2B5EF4-FFF2-40B4-BE49-F238E27FC236}">
                  <a16:creationId xmlns:a16="http://schemas.microsoft.com/office/drawing/2014/main" id="{295B9B59-0A5A-4C5B-A6F8-F22B097BDF7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8" name="Freeform 301">
              <a:extLst>
                <a:ext uri="{FF2B5EF4-FFF2-40B4-BE49-F238E27FC236}">
                  <a16:creationId xmlns:a16="http://schemas.microsoft.com/office/drawing/2014/main" id="{309DBA59-FE8D-4BD7-804B-AB0705884D9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9" name="Freeform 302">
              <a:extLst>
                <a:ext uri="{FF2B5EF4-FFF2-40B4-BE49-F238E27FC236}">
                  <a16:creationId xmlns:a16="http://schemas.microsoft.com/office/drawing/2014/main" id="{D140A0ED-ADD0-4C86-BB78-A7B242BA01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0" name="Freeform 303">
              <a:extLst>
                <a:ext uri="{FF2B5EF4-FFF2-40B4-BE49-F238E27FC236}">
                  <a16:creationId xmlns:a16="http://schemas.microsoft.com/office/drawing/2014/main" id="{7EC728C3-BD90-40CB-A1A6-C9169B2A064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1" name="Freeform 304">
              <a:extLst>
                <a:ext uri="{FF2B5EF4-FFF2-40B4-BE49-F238E27FC236}">
                  <a16:creationId xmlns:a16="http://schemas.microsoft.com/office/drawing/2014/main" id="{EB63FC7E-9399-4C71-B5E2-05D737941E2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2" name="Freeform 305">
              <a:extLst>
                <a:ext uri="{FF2B5EF4-FFF2-40B4-BE49-F238E27FC236}">
                  <a16:creationId xmlns:a16="http://schemas.microsoft.com/office/drawing/2014/main" id="{69864C9F-BC08-43A8-A99D-F63B77E9A55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3" name="Freeform 306">
              <a:extLst>
                <a:ext uri="{FF2B5EF4-FFF2-40B4-BE49-F238E27FC236}">
                  <a16:creationId xmlns:a16="http://schemas.microsoft.com/office/drawing/2014/main" id="{B9FB71BD-0F5F-4E58-95DD-495296EB7D0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4" name="Freeform 307">
              <a:extLst>
                <a:ext uri="{FF2B5EF4-FFF2-40B4-BE49-F238E27FC236}">
                  <a16:creationId xmlns:a16="http://schemas.microsoft.com/office/drawing/2014/main" id="{514A2A2A-0C6D-4628-99A4-BC8FC6CD679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5" name="Freeform 308">
              <a:extLst>
                <a:ext uri="{FF2B5EF4-FFF2-40B4-BE49-F238E27FC236}">
                  <a16:creationId xmlns:a16="http://schemas.microsoft.com/office/drawing/2014/main" id="{35C1FB3D-0627-42C1-A492-B6E4865FE1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6" name="Freeform 309">
              <a:extLst>
                <a:ext uri="{FF2B5EF4-FFF2-40B4-BE49-F238E27FC236}">
                  <a16:creationId xmlns:a16="http://schemas.microsoft.com/office/drawing/2014/main" id="{03060EA3-BBED-4F6E-8CEC-BCD020CF6C2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7" name="Freeform 310">
              <a:extLst>
                <a:ext uri="{FF2B5EF4-FFF2-40B4-BE49-F238E27FC236}">
                  <a16:creationId xmlns:a16="http://schemas.microsoft.com/office/drawing/2014/main" id="{6687B32C-3AAB-42EE-9E13-2C07AEECDB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8" name="Freeform 311">
              <a:extLst>
                <a:ext uri="{FF2B5EF4-FFF2-40B4-BE49-F238E27FC236}">
                  <a16:creationId xmlns:a16="http://schemas.microsoft.com/office/drawing/2014/main" id="{65A92076-26B2-4259-9CB0-4CAE1CEC138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59" name="Group 204">
            <a:extLst>
              <a:ext uri="{FF2B5EF4-FFF2-40B4-BE49-F238E27FC236}">
                <a16:creationId xmlns:a16="http://schemas.microsoft.com/office/drawing/2014/main" id="{379E38A1-6E33-49F5-AEF0-E417F00E4894}"/>
              </a:ext>
            </a:extLst>
          </p:cNvPr>
          <p:cNvGrpSpPr>
            <a:grpSpLocks/>
          </p:cNvGrpSpPr>
          <p:nvPr/>
        </p:nvGrpSpPr>
        <p:grpSpPr bwMode="auto">
          <a:xfrm flipH="1">
            <a:off x="1244914" y="3103569"/>
            <a:ext cx="910505" cy="663464"/>
            <a:chOff x="3658" y="852"/>
            <a:chExt cx="1986" cy="1447"/>
          </a:xfrm>
        </p:grpSpPr>
        <p:sp>
          <p:nvSpPr>
            <p:cNvPr id="960" name="Freeform 273">
              <a:extLst>
                <a:ext uri="{FF2B5EF4-FFF2-40B4-BE49-F238E27FC236}">
                  <a16:creationId xmlns:a16="http://schemas.microsoft.com/office/drawing/2014/main" id="{F99E898B-E9A3-494F-A270-219F195BD7F4}"/>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1" name="Freeform 274">
              <a:extLst>
                <a:ext uri="{FF2B5EF4-FFF2-40B4-BE49-F238E27FC236}">
                  <a16:creationId xmlns:a16="http://schemas.microsoft.com/office/drawing/2014/main" id="{2619746E-8BE1-416F-9210-89BFFA2C442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2" name="Freeform 275">
              <a:extLst>
                <a:ext uri="{FF2B5EF4-FFF2-40B4-BE49-F238E27FC236}">
                  <a16:creationId xmlns:a16="http://schemas.microsoft.com/office/drawing/2014/main" id="{79190A62-2B3A-44A8-A5AC-72533387FB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3" name="Freeform 276">
              <a:extLst>
                <a:ext uri="{FF2B5EF4-FFF2-40B4-BE49-F238E27FC236}">
                  <a16:creationId xmlns:a16="http://schemas.microsoft.com/office/drawing/2014/main" id="{1347808E-C3B9-4305-BB25-3AE1961EC50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4" name="Freeform 277">
              <a:extLst>
                <a:ext uri="{FF2B5EF4-FFF2-40B4-BE49-F238E27FC236}">
                  <a16:creationId xmlns:a16="http://schemas.microsoft.com/office/drawing/2014/main" id="{4B8C2E59-3AE3-471B-8186-9D1DCF8BAA0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5" name="Freeform 278">
              <a:extLst>
                <a:ext uri="{FF2B5EF4-FFF2-40B4-BE49-F238E27FC236}">
                  <a16:creationId xmlns:a16="http://schemas.microsoft.com/office/drawing/2014/main" id="{CFED5077-6C2D-4C84-B934-2DA881BAC0C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6" name="Freeform 279">
              <a:extLst>
                <a:ext uri="{FF2B5EF4-FFF2-40B4-BE49-F238E27FC236}">
                  <a16:creationId xmlns:a16="http://schemas.microsoft.com/office/drawing/2014/main" id="{6A03F51C-95A4-42DC-B90D-59342493ABA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7" name="Freeform 280">
              <a:extLst>
                <a:ext uri="{FF2B5EF4-FFF2-40B4-BE49-F238E27FC236}">
                  <a16:creationId xmlns:a16="http://schemas.microsoft.com/office/drawing/2014/main" id="{F99B8E1D-635E-4EBB-B329-A1B9621E2EE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8" name="Freeform 281">
              <a:extLst>
                <a:ext uri="{FF2B5EF4-FFF2-40B4-BE49-F238E27FC236}">
                  <a16:creationId xmlns:a16="http://schemas.microsoft.com/office/drawing/2014/main" id="{B1B2DE8D-0CC6-402E-8DAA-6759EB91BD5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9" name="Freeform 282">
              <a:extLst>
                <a:ext uri="{FF2B5EF4-FFF2-40B4-BE49-F238E27FC236}">
                  <a16:creationId xmlns:a16="http://schemas.microsoft.com/office/drawing/2014/main" id="{14A87860-7EFA-4913-A774-BAF82A3567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0" name="Freeform 283">
              <a:extLst>
                <a:ext uri="{FF2B5EF4-FFF2-40B4-BE49-F238E27FC236}">
                  <a16:creationId xmlns:a16="http://schemas.microsoft.com/office/drawing/2014/main" id="{F40C269F-0C3E-4843-9EBF-1D77982CEE7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1" name="Freeform 284">
              <a:extLst>
                <a:ext uri="{FF2B5EF4-FFF2-40B4-BE49-F238E27FC236}">
                  <a16:creationId xmlns:a16="http://schemas.microsoft.com/office/drawing/2014/main" id="{5B27997C-F2A1-46E2-A7FA-60C153EE93D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2" name="Freeform 285">
              <a:extLst>
                <a:ext uri="{FF2B5EF4-FFF2-40B4-BE49-F238E27FC236}">
                  <a16:creationId xmlns:a16="http://schemas.microsoft.com/office/drawing/2014/main" id="{1C25899A-187A-47D5-AB76-5CC9E5DDF67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3" name="Freeform 286">
              <a:extLst>
                <a:ext uri="{FF2B5EF4-FFF2-40B4-BE49-F238E27FC236}">
                  <a16:creationId xmlns:a16="http://schemas.microsoft.com/office/drawing/2014/main" id="{89A3E0A9-3181-4D68-92EB-5238EA3044A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4" name="Freeform 287">
              <a:extLst>
                <a:ext uri="{FF2B5EF4-FFF2-40B4-BE49-F238E27FC236}">
                  <a16:creationId xmlns:a16="http://schemas.microsoft.com/office/drawing/2014/main" id="{077F242C-27F2-4DF8-BA14-36E05B47AA5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5" name="Freeform 288">
              <a:extLst>
                <a:ext uri="{FF2B5EF4-FFF2-40B4-BE49-F238E27FC236}">
                  <a16:creationId xmlns:a16="http://schemas.microsoft.com/office/drawing/2014/main" id="{96FDD807-FBD7-4A0F-977E-2D7026A9ED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6" name="Freeform 289">
              <a:extLst>
                <a:ext uri="{FF2B5EF4-FFF2-40B4-BE49-F238E27FC236}">
                  <a16:creationId xmlns:a16="http://schemas.microsoft.com/office/drawing/2014/main" id="{4A90F54F-272C-41DE-BFDA-993291CFABD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7" name="Freeform 290">
              <a:extLst>
                <a:ext uri="{FF2B5EF4-FFF2-40B4-BE49-F238E27FC236}">
                  <a16:creationId xmlns:a16="http://schemas.microsoft.com/office/drawing/2014/main" id="{69BAA155-722E-4D84-ABB0-3B9E5F135F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8" name="Freeform 291">
              <a:extLst>
                <a:ext uri="{FF2B5EF4-FFF2-40B4-BE49-F238E27FC236}">
                  <a16:creationId xmlns:a16="http://schemas.microsoft.com/office/drawing/2014/main" id="{198788F2-D89A-4BCE-A071-FA3276B4381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79" name="Group 204">
            <a:extLst>
              <a:ext uri="{FF2B5EF4-FFF2-40B4-BE49-F238E27FC236}">
                <a16:creationId xmlns:a16="http://schemas.microsoft.com/office/drawing/2014/main" id="{8994213C-F3E5-4462-A5C6-7BD448B970A1}"/>
              </a:ext>
            </a:extLst>
          </p:cNvPr>
          <p:cNvGrpSpPr>
            <a:grpSpLocks/>
          </p:cNvGrpSpPr>
          <p:nvPr/>
        </p:nvGrpSpPr>
        <p:grpSpPr bwMode="auto">
          <a:xfrm flipH="1">
            <a:off x="1849747" y="3360801"/>
            <a:ext cx="910505" cy="663464"/>
            <a:chOff x="3658" y="852"/>
            <a:chExt cx="1986" cy="1447"/>
          </a:xfrm>
        </p:grpSpPr>
        <p:sp>
          <p:nvSpPr>
            <p:cNvPr id="980" name="Freeform 253">
              <a:extLst>
                <a:ext uri="{FF2B5EF4-FFF2-40B4-BE49-F238E27FC236}">
                  <a16:creationId xmlns:a16="http://schemas.microsoft.com/office/drawing/2014/main" id="{78853399-0812-4EC4-8C26-C286A1AAB1E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1" name="Freeform 254">
              <a:extLst>
                <a:ext uri="{FF2B5EF4-FFF2-40B4-BE49-F238E27FC236}">
                  <a16:creationId xmlns:a16="http://schemas.microsoft.com/office/drawing/2014/main" id="{B9A7D6E5-BDCE-4D17-B606-78564C45E84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2" name="Freeform 255">
              <a:extLst>
                <a:ext uri="{FF2B5EF4-FFF2-40B4-BE49-F238E27FC236}">
                  <a16:creationId xmlns:a16="http://schemas.microsoft.com/office/drawing/2014/main" id="{E9795C4A-AB95-4D7B-94BC-FE53EBD97CF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3" name="Freeform 256">
              <a:extLst>
                <a:ext uri="{FF2B5EF4-FFF2-40B4-BE49-F238E27FC236}">
                  <a16:creationId xmlns:a16="http://schemas.microsoft.com/office/drawing/2014/main" id="{0225C0DA-CD77-4D9F-9C1E-AF8C71B21E25}"/>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4" name="Freeform 257">
              <a:extLst>
                <a:ext uri="{FF2B5EF4-FFF2-40B4-BE49-F238E27FC236}">
                  <a16:creationId xmlns:a16="http://schemas.microsoft.com/office/drawing/2014/main" id="{219AE7A4-73D2-46A7-AD82-C6E35566325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5" name="Freeform 258">
              <a:extLst>
                <a:ext uri="{FF2B5EF4-FFF2-40B4-BE49-F238E27FC236}">
                  <a16:creationId xmlns:a16="http://schemas.microsoft.com/office/drawing/2014/main" id="{EDA166C7-D944-48D8-AB19-58F20DCA0D6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6" name="Freeform 259">
              <a:extLst>
                <a:ext uri="{FF2B5EF4-FFF2-40B4-BE49-F238E27FC236}">
                  <a16:creationId xmlns:a16="http://schemas.microsoft.com/office/drawing/2014/main" id="{9D037683-7317-418D-B72E-3EA9BE253BF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7" name="Freeform 260">
              <a:extLst>
                <a:ext uri="{FF2B5EF4-FFF2-40B4-BE49-F238E27FC236}">
                  <a16:creationId xmlns:a16="http://schemas.microsoft.com/office/drawing/2014/main" id="{E425499D-242E-4A05-9BAC-23F35CF12DE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8" name="Freeform 261">
              <a:extLst>
                <a:ext uri="{FF2B5EF4-FFF2-40B4-BE49-F238E27FC236}">
                  <a16:creationId xmlns:a16="http://schemas.microsoft.com/office/drawing/2014/main" id="{658D6728-1BC1-4B05-8B9A-7E687541986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9" name="Freeform 262">
              <a:extLst>
                <a:ext uri="{FF2B5EF4-FFF2-40B4-BE49-F238E27FC236}">
                  <a16:creationId xmlns:a16="http://schemas.microsoft.com/office/drawing/2014/main" id="{3EF6A437-86E7-4ED9-B418-9B809147DAF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0" name="Freeform 263">
              <a:extLst>
                <a:ext uri="{FF2B5EF4-FFF2-40B4-BE49-F238E27FC236}">
                  <a16:creationId xmlns:a16="http://schemas.microsoft.com/office/drawing/2014/main" id="{4F32AD4E-A70A-4555-9B70-436550A7837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1" name="Freeform 264">
              <a:extLst>
                <a:ext uri="{FF2B5EF4-FFF2-40B4-BE49-F238E27FC236}">
                  <a16:creationId xmlns:a16="http://schemas.microsoft.com/office/drawing/2014/main" id="{ADC202ED-7589-4E48-9618-9E88CDD6352D}"/>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2" name="Freeform 265">
              <a:extLst>
                <a:ext uri="{FF2B5EF4-FFF2-40B4-BE49-F238E27FC236}">
                  <a16:creationId xmlns:a16="http://schemas.microsoft.com/office/drawing/2014/main" id="{AE1F3CD5-DEF2-4956-9304-95BB23485F4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3" name="Freeform 266">
              <a:extLst>
                <a:ext uri="{FF2B5EF4-FFF2-40B4-BE49-F238E27FC236}">
                  <a16:creationId xmlns:a16="http://schemas.microsoft.com/office/drawing/2014/main" id="{4C3CF6BF-1B35-48C3-86D6-53782140C45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4" name="Freeform 267">
              <a:extLst>
                <a:ext uri="{FF2B5EF4-FFF2-40B4-BE49-F238E27FC236}">
                  <a16:creationId xmlns:a16="http://schemas.microsoft.com/office/drawing/2014/main" id="{A58D100A-F483-4BEB-B054-7614A328EB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5" name="Freeform 268">
              <a:extLst>
                <a:ext uri="{FF2B5EF4-FFF2-40B4-BE49-F238E27FC236}">
                  <a16:creationId xmlns:a16="http://schemas.microsoft.com/office/drawing/2014/main" id="{A38AE470-D3E1-4100-A807-BA5B8FEC578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6" name="Freeform 269">
              <a:extLst>
                <a:ext uri="{FF2B5EF4-FFF2-40B4-BE49-F238E27FC236}">
                  <a16:creationId xmlns:a16="http://schemas.microsoft.com/office/drawing/2014/main" id="{EEE44504-6434-45CD-8BE5-2CE1431590E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7" name="Freeform 270">
              <a:extLst>
                <a:ext uri="{FF2B5EF4-FFF2-40B4-BE49-F238E27FC236}">
                  <a16:creationId xmlns:a16="http://schemas.microsoft.com/office/drawing/2014/main" id="{C21ABA6C-BD95-4D50-845D-71E481CD952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8" name="Freeform 271">
              <a:extLst>
                <a:ext uri="{FF2B5EF4-FFF2-40B4-BE49-F238E27FC236}">
                  <a16:creationId xmlns:a16="http://schemas.microsoft.com/office/drawing/2014/main" id="{5D55778E-C6C6-4D37-8FB2-E75AB3E56B8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999" name="Group 204">
            <a:extLst>
              <a:ext uri="{FF2B5EF4-FFF2-40B4-BE49-F238E27FC236}">
                <a16:creationId xmlns:a16="http://schemas.microsoft.com/office/drawing/2014/main" id="{FEBE3BFB-0FA8-4F14-925D-1AEA3096E3C1}"/>
              </a:ext>
            </a:extLst>
          </p:cNvPr>
          <p:cNvGrpSpPr>
            <a:grpSpLocks/>
          </p:cNvGrpSpPr>
          <p:nvPr/>
        </p:nvGrpSpPr>
        <p:grpSpPr bwMode="auto">
          <a:xfrm>
            <a:off x="3040072" y="3222102"/>
            <a:ext cx="910505" cy="663464"/>
            <a:chOff x="3658" y="852"/>
            <a:chExt cx="1986" cy="1447"/>
          </a:xfrm>
        </p:grpSpPr>
        <p:sp>
          <p:nvSpPr>
            <p:cNvPr id="1000"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1"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2"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3"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4"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5"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6"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7"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8"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9"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0"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1"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2"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3"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4"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5"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6"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7"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8"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19" name="Group 204">
            <a:extLst>
              <a:ext uri="{FF2B5EF4-FFF2-40B4-BE49-F238E27FC236}">
                <a16:creationId xmlns:a16="http://schemas.microsoft.com/office/drawing/2014/main" id="{DF095027-6BFC-4EBC-8F82-1F00AF29DF87}"/>
              </a:ext>
            </a:extLst>
          </p:cNvPr>
          <p:cNvGrpSpPr>
            <a:grpSpLocks/>
          </p:cNvGrpSpPr>
          <p:nvPr/>
        </p:nvGrpSpPr>
        <p:grpSpPr bwMode="auto">
          <a:xfrm>
            <a:off x="2437989" y="3480933"/>
            <a:ext cx="910505" cy="663464"/>
            <a:chOff x="3658" y="852"/>
            <a:chExt cx="1986" cy="1447"/>
          </a:xfrm>
        </p:grpSpPr>
        <p:sp>
          <p:nvSpPr>
            <p:cNvPr id="1020" name="Freeform 233">
              <a:extLst>
                <a:ext uri="{FF2B5EF4-FFF2-40B4-BE49-F238E27FC236}">
                  <a16:creationId xmlns:a16="http://schemas.microsoft.com/office/drawing/2014/main" id="{DA81E400-715C-4528-A755-528A70E2700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1" name="Freeform 234">
              <a:extLst>
                <a:ext uri="{FF2B5EF4-FFF2-40B4-BE49-F238E27FC236}">
                  <a16:creationId xmlns:a16="http://schemas.microsoft.com/office/drawing/2014/main" id="{ED50BF34-9939-45C9-B81B-5633D0766B5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2" name="Freeform 235">
              <a:extLst>
                <a:ext uri="{FF2B5EF4-FFF2-40B4-BE49-F238E27FC236}">
                  <a16:creationId xmlns:a16="http://schemas.microsoft.com/office/drawing/2014/main" id="{AC7B5B97-0AE0-4710-B8BF-DD81801C752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3" name="Freeform 236">
              <a:extLst>
                <a:ext uri="{FF2B5EF4-FFF2-40B4-BE49-F238E27FC236}">
                  <a16:creationId xmlns:a16="http://schemas.microsoft.com/office/drawing/2014/main" id="{985662F9-D8C1-411F-B968-7B8BF7F7462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4" name="Freeform 237">
              <a:extLst>
                <a:ext uri="{FF2B5EF4-FFF2-40B4-BE49-F238E27FC236}">
                  <a16:creationId xmlns:a16="http://schemas.microsoft.com/office/drawing/2014/main" id="{559C1C97-4BA2-4728-BC72-C1895328681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5" name="Freeform 238">
              <a:extLst>
                <a:ext uri="{FF2B5EF4-FFF2-40B4-BE49-F238E27FC236}">
                  <a16:creationId xmlns:a16="http://schemas.microsoft.com/office/drawing/2014/main" id="{38484467-3C56-4CB8-8D79-071581F4CFB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6" name="Freeform 239">
              <a:extLst>
                <a:ext uri="{FF2B5EF4-FFF2-40B4-BE49-F238E27FC236}">
                  <a16:creationId xmlns:a16="http://schemas.microsoft.com/office/drawing/2014/main" id="{73AC0DD1-7305-4BDA-B613-5B5721277AA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7" name="Freeform 240">
              <a:extLst>
                <a:ext uri="{FF2B5EF4-FFF2-40B4-BE49-F238E27FC236}">
                  <a16:creationId xmlns:a16="http://schemas.microsoft.com/office/drawing/2014/main" id="{EE52475B-5BA6-4792-840B-66E21B64C51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8" name="Freeform 241">
              <a:extLst>
                <a:ext uri="{FF2B5EF4-FFF2-40B4-BE49-F238E27FC236}">
                  <a16:creationId xmlns:a16="http://schemas.microsoft.com/office/drawing/2014/main" id="{94323154-98D3-4F8D-B7A6-2DD69C85846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9" name="Freeform 242">
              <a:extLst>
                <a:ext uri="{FF2B5EF4-FFF2-40B4-BE49-F238E27FC236}">
                  <a16:creationId xmlns:a16="http://schemas.microsoft.com/office/drawing/2014/main" id="{0AF49D79-BC73-46E0-AD75-F45EEA1AFA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0" name="Freeform 243">
              <a:extLst>
                <a:ext uri="{FF2B5EF4-FFF2-40B4-BE49-F238E27FC236}">
                  <a16:creationId xmlns:a16="http://schemas.microsoft.com/office/drawing/2014/main" id="{1EE32291-8EBE-41B5-A731-BC520021219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1" name="Freeform 244">
              <a:extLst>
                <a:ext uri="{FF2B5EF4-FFF2-40B4-BE49-F238E27FC236}">
                  <a16:creationId xmlns:a16="http://schemas.microsoft.com/office/drawing/2014/main" id="{AF9F44B6-08EC-47E4-8576-06B3863F364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2" name="Freeform 245">
              <a:extLst>
                <a:ext uri="{FF2B5EF4-FFF2-40B4-BE49-F238E27FC236}">
                  <a16:creationId xmlns:a16="http://schemas.microsoft.com/office/drawing/2014/main" id="{5E9FF768-569C-48FB-A636-2EDF739E049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3" name="Freeform 246">
              <a:extLst>
                <a:ext uri="{FF2B5EF4-FFF2-40B4-BE49-F238E27FC236}">
                  <a16:creationId xmlns:a16="http://schemas.microsoft.com/office/drawing/2014/main" id="{C13A87FC-4FE8-4975-A880-89E11AAC1C1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4" name="Freeform 247">
              <a:extLst>
                <a:ext uri="{FF2B5EF4-FFF2-40B4-BE49-F238E27FC236}">
                  <a16:creationId xmlns:a16="http://schemas.microsoft.com/office/drawing/2014/main" id="{53F1BABA-4675-4568-96E0-6D9B9D2E774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5" name="Freeform 248">
              <a:extLst>
                <a:ext uri="{FF2B5EF4-FFF2-40B4-BE49-F238E27FC236}">
                  <a16:creationId xmlns:a16="http://schemas.microsoft.com/office/drawing/2014/main" id="{70150C2E-264B-411B-9A57-4616F813686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6" name="Freeform 249">
              <a:extLst>
                <a:ext uri="{FF2B5EF4-FFF2-40B4-BE49-F238E27FC236}">
                  <a16:creationId xmlns:a16="http://schemas.microsoft.com/office/drawing/2014/main" id="{8933EE52-C83C-4A70-B5B5-A7D2E5F1C9B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7" name="Freeform 250">
              <a:extLst>
                <a:ext uri="{FF2B5EF4-FFF2-40B4-BE49-F238E27FC236}">
                  <a16:creationId xmlns:a16="http://schemas.microsoft.com/office/drawing/2014/main" id="{F9698E87-009D-4934-B35F-4E5D925FA1D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8" name="Freeform 251">
              <a:extLst>
                <a:ext uri="{FF2B5EF4-FFF2-40B4-BE49-F238E27FC236}">
                  <a16:creationId xmlns:a16="http://schemas.microsoft.com/office/drawing/2014/main" id="{E4CF6E19-767A-4E44-8E07-6B395887C77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39" name="Group 204">
            <a:extLst>
              <a:ext uri="{FF2B5EF4-FFF2-40B4-BE49-F238E27FC236}">
                <a16:creationId xmlns:a16="http://schemas.microsoft.com/office/drawing/2014/main" id="{A84A1002-F7C1-4DDF-BE6E-6722862D7F13}"/>
              </a:ext>
            </a:extLst>
          </p:cNvPr>
          <p:cNvGrpSpPr>
            <a:grpSpLocks/>
          </p:cNvGrpSpPr>
          <p:nvPr/>
        </p:nvGrpSpPr>
        <p:grpSpPr bwMode="auto">
          <a:xfrm flipH="1">
            <a:off x="2739656" y="3739761"/>
            <a:ext cx="910505" cy="663464"/>
            <a:chOff x="3658" y="852"/>
            <a:chExt cx="1986" cy="1447"/>
          </a:xfrm>
        </p:grpSpPr>
        <p:sp>
          <p:nvSpPr>
            <p:cNvPr id="1040"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1"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2"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3"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4"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5"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6"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7"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8"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49"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0"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1"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2"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3"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4"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5"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6"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7"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58"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59" name="Group 204">
            <a:extLst>
              <a:ext uri="{FF2B5EF4-FFF2-40B4-BE49-F238E27FC236}">
                <a16:creationId xmlns:a16="http://schemas.microsoft.com/office/drawing/2014/main" id="{D6780E2E-2057-4EE4-B9F7-8000E48BD232}"/>
              </a:ext>
            </a:extLst>
          </p:cNvPr>
          <p:cNvGrpSpPr>
            <a:grpSpLocks/>
          </p:cNvGrpSpPr>
          <p:nvPr/>
        </p:nvGrpSpPr>
        <p:grpSpPr bwMode="auto">
          <a:xfrm>
            <a:off x="341370" y="3114336"/>
            <a:ext cx="910505" cy="663464"/>
            <a:chOff x="3658" y="852"/>
            <a:chExt cx="1986" cy="1447"/>
          </a:xfrm>
        </p:grpSpPr>
        <p:sp>
          <p:nvSpPr>
            <p:cNvPr id="1060" name="Freeform 353">
              <a:extLst>
                <a:ext uri="{FF2B5EF4-FFF2-40B4-BE49-F238E27FC236}">
                  <a16:creationId xmlns:a16="http://schemas.microsoft.com/office/drawing/2014/main" id="{704BB7CA-E61F-49AD-83B0-435D7A8FE2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1" name="Freeform 354">
              <a:extLst>
                <a:ext uri="{FF2B5EF4-FFF2-40B4-BE49-F238E27FC236}">
                  <a16:creationId xmlns:a16="http://schemas.microsoft.com/office/drawing/2014/main" id="{929D5543-789A-4D57-BB19-AE8FF854080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2" name="Freeform 355">
              <a:extLst>
                <a:ext uri="{FF2B5EF4-FFF2-40B4-BE49-F238E27FC236}">
                  <a16:creationId xmlns:a16="http://schemas.microsoft.com/office/drawing/2014/main" id="{CC923BF2-A88B-439D-B1F8-5F7FC58E3B57}"/>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3" name="Freeform 356">
              <a:extLst>
                <a:ext uri="{FF2B5EF4-FFF2-40B4-BE49-F238E27FC236}">
                  <a16:creationId xmlns:a16="http://schemas.microsoft.com/office/drawing/2014/main" id="{8877C934-931A-4544-B72D-00B906EF9EB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4" name="Freeform 357">
              <a:extLst>
                <a:ext uri="{FF2B5EF4-FFF2-40B4-BE49-F238E27FC236}">
                  <a16:creationId xmlns:a16="http://schemas.microsoft.com/office/drawing/2014/main" id="{16BBE3A4-E388-4842-8290-06A57054CFA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5" name="Freeform 358">
              <a:extLst>
                <a:ext uri="{FF2B5EF4-FFF2-40B4-BE49-F238E27FC236}">
                  <a16:creationId xmlns:a16="http://schemas.microsoft.com/office/drawing/2014/main" id="{37CE7CE4-5ADF-4583-A699-823D8B2B10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6" name="Freeform 359">
              <a:extLst>
                <a:ext uri="{FF2B5EF4-FFF2-40B4-BE49-F238E27FC236}">
                  <a16:creationId xmlns:a16="http://schemas.microsoft.com/office/drawing/2014/main" id="{629A874C-7543-473C-991C-75743D8A9D7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7" name="Freeform 360">
              <a:extLst>
                <a:ext uri="{FF2B5EF4-FFF2-40B4-BE49-F238E27FC236}">
                  <a16:creationId xmlns:a16="http://schemas.microsoft.com/office/drawing/2014/main" id="{C8A154A8-B8A9-441B-8B5B-411A6223F6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8" name="Freeform 361">
              <a:extLst>
                <a:ext uri="{FF2B5EF4-FFF2-40B4-BE49-F238E27FC236}">
                  <a16:creationId xmlns:a16="http://schemas.microsoft.com/office/drawing/2014/main" id="{1FE847FE-1621-4832-93E7-E7DFEA34335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9" name="Freeform 362">
              <a:extLst>
                <a:ext uri="{FF2B5EF4-FFF2-40B4-BE49-F238E27FC236}">
                  <a16:creationId xmlns:a16="http://schemas.microsoft.com/office/drawing/2014/main" id="{F3DD811D-C919-4F24-BD27-221820DCA74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0" name="Freeform 363">
              <a:extLst>
                <a:ext uri="{FF2B5EF4-FFF2-40B4-BE49-F238E27FC236}">
                  <a16:creationId xmlns:a16="http://schemas.microsoft.com/office/drawing/2014/main" id="{DCF7FCEE-DCAF-4910-9638-F321384CDE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1" name="Freeform 364">
              <a:extLst>
                <a:ext uri="{FF2B5EF4-FFF2-40B4-BE49-F238E27FC236}">
                  <a16:creationId xmlns:a16="http://schemas.microsoft.com/office/drawing/2014/main" id="{7A2656AE-1DBF-44F5-AE7C-63E40C69985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2" name="Freeform 365">
              <a:extLst>
                <a:ext uri="{FF2B5EF4-FFF2-40B4-BE49-F238E27FC236}">
                  <a16:creationId xmlns:a16="http://schemas.microsoft.com/office/drawing/2014/main" id="{32B7F46E-618B-4F4E-8376-CDDC3E04B8D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3" name="Freeform 366">
              <a:extLst>
                <a:ext uri="{FF2B5EF4-FFF2-40B4-BE49-F238E27FC236}">
                  <a16:creationId xmlns:a16="http://schemas.microsoft.com/office/drawing/2014/main" id="{A23F24AC-E7F9-444F-8E35-13162DC0A64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4" name="Freeform 367">
              <a:extLst>
                <a:ext uri="{FF2B5EF4-FFF2-40B4-BE49-F238E27FC236}">
                  <a16:creationId xmlns:a16="http://schemas.microsoft.com/office/drawing/2014/main" id="{3D9A6E0B-ABA2-4934-81B1-20B55988DE5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5" name="Freeform 368">
              <a:extLst>
                <a:ext uri="{FF2B5EF4-FFF2-40B4-BE49-F238E27FC236}">
                  <a16:creationId xmlns:a16="http://schemas.microsoft.com/office/drawing/2014/main" id="{BCC1CDBF-9F34-4B6D-9FCE-D5223BB584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6" name="Freeform 369">
              <a:extLst>
                <a:ext uri="{FF2B5EF4-FFF2-40B4-BE49-F238E27FC236}">
                  <a16:creationId xmlns:a16="http://schemas.microsoft.com/office/drawing/2014/main" id="{8FEA9CDF-699B-4FDE-AA99-36842E987A70}"/>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7" name="Freeform 370">
              <a:extLst>
                <a:ext uri="{FF2B5EF4-FFF2-40B4-BE49-F238E27FC236}">
                  <a16:creationId xmlns:a16="http://schemas.microsoft.com/office/drawing/2014/main" id="{EA479096-1A3E-43A9-B433-815F8B4F5D2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8" name="Freeform 371">
              <a:extLst>
                <a:ext uri="{FF2B5EF4-FFF2-40B4-BE49-F238E27FC236}">
                  <a16:creationId xmlns:a16="http://schemas.microsoft.com/office/drawing/2014/main" id="{61C41AC1-35F7-4780-970A-58A48DAD99C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79" name="Group 204">
            <a:extLst>
              <a:ext uri="{FF2B5EF4-FFF2-40B4-BE49-F238E27FC236}">
                <a16:creationId xmlns:a16="http://schemas.microsoft.com/office/drawing/2014/main" id="{9685D0FA-5E73-492D-A7EB-EA5353E388CE}"/>
              </a:ext>
            </a:extLst>
          </p:cNvPr>
          <p:cNvGrpSpPr>
            <a:grpSpLocks/>
          </p:cNvGrpSpPr>
          <p:nvPr/>
        </p:nvGrpSpPr>
        <p:grpSpPr bwMode="auto">
          <a:xfrm>
            <a:off x="-255337" y="3369831"/>
            <a:ext cx="910505" cy="663464"/>
            <a:chOff x="3658" y="852"/>
            <a:chExt cx="1986" cy="1447"/>
          </a:xfrm>
        </p:grpSpPr>
        <p:sp>
          <p:nvSpPr>
            <p:cNvPr id="1080" name="Freeform 373">
              <a:extLst>
                <a:ext uri="{FF2B5EF4-FFF2-40B4-BE49-F238E27FC236}">
                  <a16:creationId xmlns:a16="http://schemas.microsoft.com/office/drawing/2014/main" id="{D5A9BEC7-B6DC-4640-9520-570B9F6708D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1" name="Freeform 374">
              <a:extLst>
                <a:ext uri="{FF2B5EF4-FFF2-40B4-BE49-F238E27FC236}">
                  <a16:creationId xmlns:a16="http://schemas.microsoft.com/office/drawing/2014/main" id="{99261061-73E0-41EA-92EB-F31DAECF2A4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2" name="Freeform 375">
              <a:extLst>
                <a:ext uri="{FF2B5EF4-FFF2-40B4-BE49-F238E27FC236}">
                  <a16:creationId xmlns:a16="http://schemas.microsoft.com/office/drawing/2014/main" id="{6CCFDCD7-C41C-4705-B10D-C951550431C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3" name="Freeform 376">
              <a:extLst>
                <a:ext uri="{FF2B5EF4-FFF2-40B4-BE49-F238E27FC236}">
                  <a16:creationId xmlns:a16="http://schemas.microsoft.com/office/drawing/2014/main" id="{20DCB351-7F4B-41BE-A7A8-E3311D9B90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4" name="Freeform 377">
              <a:extLst>
                <a:ext uri="{FF2B5EF4-FFF2-40B4-BE49-F238E27FC236}">
                  <a16:creationId xmlns:a16="http://schemas.microsoft.com/office/drawing/2014/main" id="{AB1CADD1-A55A-425F-8FD8-9A45212A516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5" name="Freeform 378">
              <a:extLst>
                <a:ext uri="{FF2B5EF4-FFF2-40B4-BE49-F238E27FC236}">
                  <a16:creationId xmlns:a16="http://schemas.microsoft.com/office/drawing/2014/main" id="{5B672DCC-6205-4379-A6E3-6230FCB4D53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6" name="Freeform 379">
              <a:extLst>
                <a:ext uri="{FF2B5EF4-FFF2-40B4-BE49-F238E27FC236}">
                  <a16:creationId xmlns:a16="http://schemas.microsoft.com/office/drawing/2014/main" id="{CFBCBA74-4D47-45FD-8BB4-14DFF83ED37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7" name="Freeform 380">
              <a:extLst>
                <a:ext uri="{FF2B5EF4-FFF2-40B4-BE49-F238E27FC236}">
                  <a16:creationId xmlns:a16="http://schemas.microsoft.com/office/drawing/2014/main" id="{288D9789-F257-468F-B189-81D140749AB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8" name="Freeform 381">
              <a:extLst>
                <a:ext uri="{FF2B5EF4-FFF2-40B4-BE49-F238E27FC236}">
                  <a16:creationId xmlns:a16="http://schemas.microsoft.com/office/drawing/2014/main" id="{61FA7A12-7CDD-43FD-BA09-9FD63987A9B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9" name="Freeform 382">
              <a:extLst>
                <a:ext uri="{FF2B5EF4-FFF2-40B4-BE49-F238E27FC236}">
                  <a16:creationId xmlns:a16="http://schemas.microsoft.com/office/drawing/2014/main" id="{472102F3-D5D0-406C-B082-B09CD1CC7B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0" name="Freeform 383">
              <a:extLst>
                <a:ext uri="{FF2B5EF4-FFF2-40B4-BE49-F238E27FC236}">
                  <a16:creationId xmlns:a16="http://schemas.microsoft.com/office/drawing/2014/main" id="{25E7C282-A16C-409B-9436-519B58C5DE7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1" name="Freeform 384">
              <a:extLst>
                <a:ext uri="{FF2B5EF4-FFF2-40B4-BE49-F238E27FC236}">
                  <a16:creationId xmlns:a16="http://schemas.microsoft.com/office/drawing/2014/main" id="{C4A29566-F869-44BE-9A46-48F930887F3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2" name="Freeform 385">
              <a:extLst>
                <a:ext uri="{FF2B5EF4-FFF2-40B4-BE49-F238E27FC236}">
                  <a16:creationId xmlns:a16="http://schemas.microsoft.com/office/drawing/2014/main" id="{41DEFDEF-D1FD-4304-8ECC-B4EEC8FFE8B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3" name="Freeform 386">
              <a:extLst>
                <a:ext uri="{FF2B5EF4-FFF2-40B4-BE49-F238E27FC236}">
                  <a16:creationId xmlns:a16="http://schemas.microsoft.com/office/drawing/2014/main" id="{C41B6BDF-1B31-40A2-9537-9F2B6C58C116}"/>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4" name="Freeform 387">
              <a:extLst>
                <a:ext uri="{FF2B5EF4-FFF2-40B4-BE49-F238E27FC236}">
                  <a16:creationId xmlns:a16="http://schemas.microsoft.com/office/drawing/2014/main" id="{C6CA8F1F-47E8-47FC-B6D2-A09D0CB1E1F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5" name="Freeform 388">
              <a:extLst>
                <a:ext uri="{FF2B5EF4-FFF2-40B4-BE49-F238E27FC236}">
                  <a16:creationId xmlns:a16="http://schemas.microsoft.com/office/drawing/2014/main" id="{1EC8EDA8-BB63-49A1-A68F-B6060F0531B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6" name="Freeform 389">
              <a:extLst>
                <a:ext uri="{FF2B5EF4-FFF2-40B4-BE49-F238E27FC236}">
                  <a16:creationId xmlns:a16="http://schemas.microsoft.com/office/drawing/2014/main" id="{9BC4906A-5CA4-4245-8F41-22344241898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7" name="Freeform 390">
              <a:extLst>
                <a:ext uri="{FF2B5EF4-FFF2-40B4-BE49-F238E27FC236}">
                  <a16:creationId xmlns:a16="http://schemas.microsoft.com/office/drawing/2014/main" id="{579DA7E4-B4D4-40A0-9870-8CC0E63C41C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8" name="Freeform 391">
              <a:extLst>
                <a:ext uri="{FF2B5EF4-FFF2-40B4-BE49-F238E27FC236}">
                  <a16:creationId xmlns:a16="http://schemas.microsoft.com/office/drawing/2014/main" id="{9FE0E39C-3695-402E-8E61-2246B89ABDA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99" name="Group 204">
            <a:extLst>
              <a:ext uri="{FF2B5EF4-FFF2-40B4-BE49-F238E27FC236}">
                <a16:creationId xmlns:a16="http://schemas.microsoft.com/office/drawing/2014/main" id="{C7F42A96-9107-45F0-9C79-1A79CB44392B}"/>
              </a:ext>
            </a:extLst>
          </p:cNvPr>
          <p:cNvGrpSpPr>
            <a:grpSpLocks/>
          </p:cNvGrpSpPr>
          <p:nvPr/>
        </p:nvGrpSpPr>
        <p:grpSpPr bwMode="auto">
          <a:xfrm flipH="1">
            <a:off x="4835743" y="3354822"/>
            <a:ext cx="910505" cy="663464"/>
            <a:chOff x="3658" y="852"/>
            <a:chExt cx="1986" cy="1447"/>
          </a:xfrm>
        </p:grpSpPr>
        <p:sp>
          <p:nvSpPr>
            <p:cNvPr id="1100" name="Freeform 393">
              <a:extLst>
                <a:ext uri="{FF2B5EF4-FFF2-40B4-BE49-F238E27FC236}">
                  <a16:creationId xmlns:a16="http://schemas.microsoft.com/office/drawing/2014/main" id="{82A33A19-7AF4-41B7-A357-3FE672C04DA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1" name="Freeform 394">
              <a:extLst>
                <a:ext uri="{FF2B5EF4-FFF2-40B4-BE49-F238E27FC236}">
                  <a16:creationId xmlns:a16="http://schemas.microsoft.com/office/drawing/2014/main" id="{5B16F2E5-E6A3-49E6-854C-C0FC495DB66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2" name="Freeform 395">
              <a:extLst>
                <a:ext uri="{FF2B5EF4-FFF2-40B4-BE49-F238E27FC236}">
                  <a16:creationId xmlns:a16="http://schemas.microsoft.com/office/drawing/2014/main" id="{AA19607E-6A44-443F-BBF0-452BF7CE3D5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3" name="Freeform 396">
              <a:extLst>
                <a:ext uri="{FF2B5EF4-FFF2-40B4-BE49-F238E27FC236}">
                  <a16:creationId xmlns:a16="http://schemas.microsoft.com/office/drawing/2014/main" id="{9E4FCBDD-FF6F-4280-BE84-117CF026DC5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4" name="Freeform 397">
              <a:extLst>
                <a:ext uri="{FF2B5EF4-FFF2-40B4-BE49-F238E27FC236}">
                  <a16:creationId xmlns:a16="http://schemas.microsoft.com/office/drawing/2014/main" id="{A7EC3D64-085A-4643-842A-00FB19AFDB2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5" name="Freeform 398">
              <a:extLst>
                <a:ext uri="{FF2B5EF4-FFF2-40B4-BE49-F238E27FC236}">
                  <a16:creationId xmlns:a16="http://schemas.microsoft.com/office/drawing/2014/main" id="{831CC5D0-CABC-441D-A277-729752DE480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6" name="Freeform 399">
              <a:extLst>
                <a:ext uri="{FF2B5EF4-FFF2-40B4-BE49-F238E27FC236}">
                  <a16:creationId xmlns:a16="http://schemas.microsoft.com/office/drawing/2014/main" id="{D67E2330-C807-4A54-9AD7-83CF31DBF2C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7" name="Freeform 400">
              <a:extLst>
                <a:ext uri="{FF2B5EF4-FFF2-40B4-BE49-F238E27FC236}">
                  <a16:creationId xmlns:a16="http://schemas.microsoft.com/office/drawing/2014/main" id="{DB48CE04-31A6-48ED-A784-03637204B7AE}"/>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8" name="Freeform 401">
              <a:extLst>
                <a:ext uri="{FF2B5EF4-FFF2-40B4-BE49-F238E27FC236}">
                  <a16:creationId xmlns:a16="http://schemas.microsoft.com/office/drawing/2014/main" id="{819BDB4D-88EB-4D8E-A75C-0C19FBAB8B34}"/>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9" name="Freeform 402">
              <a:extLst>
                <a:ext uri="{FF2B5EF4-FFF2-40B4-BE49-F238E27FC236}">
                  <a16:creationId xmlns:a16="http://schemas.microsoft.com/office/drawing/2014/main" id="{C7843A08-1925-4089-95C4-73954B1616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0" name="Freeform 403">
              <a:extLst>
                <a:ext uri="{FF2B5EF4-FFF2-40B4-BE49-F238E27FC236}">
                  <a16:creationId xmlns:a16="http://schemas.microsoft.com/office/drawing/2014/main" id="{851A8455-4B58-4B8A-9955-36B4778CB10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1" name="Freeform 404">
              <a:extLst>
                <a:ext uri="{FF2B5EF4-FFF2-40B4-BE49-F238E27FC236}">
                  <a16:creationId xmlns:a16="http://schemas.microsoft.com/office/drawing/2014/main" id="{EFF1265A-73C8-49C3-AF5D-BACB12D97C7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2" name="Freeform 405">
              <a:extLst>
                <a:ext uri="{FF2B5EF4-FFF2-40B4-BE49-F238E27FC236}">
                  <a16:creationId xmlns:a16="http://schemas.microsoft.com/office/drawing/2014/main" id="{5896E5E7-9A8A-4891-893C-226BDC4782B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3" name="Freeform 406">
              <a:extLst>
                <a:ext uri="{FF2B5EF4-FFF2-40B4-BE49-F238E27FC236}">
                  <a16:creationId xmlns:a16="http://schemas.microsoft.com/office/drawing/2014/main" id="{74DC4702-0FD6-45E9-B361-1457B2622EF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4" name="Freeform 407">
              <a:extLst>
                <a:ext uri="{FF2B5EF4-FFF2-40B4-BE49-F238E27FC236}">
                  <a16:creationId xmlns:a16="http://schemas.microsoft.com/office/drawing/2014/main" id="{2DD9F587-9178-4CE7-B338-7822579F83A0}"/>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5" name="Freeform 408">
              <a:extLst>
                <a:ext uri="{FF2B5EF4-FFF2-40B4-BE49-F238E27FC236}">
                  <a16:creationId xmlns:a16="http://schemas.microsoft.com/office/drawing/2014/main" id="{7FBFEE53-31C1-4534-B400-42178F4C7D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6" name="Freeform 409">
              <a:extLst>
                <a:ext uri="{FF2B5EF4-FFF2-40B4-BE49-F238E27FC236}">
                  <a16:creationId xmlns:a16="http://schemas.microsoft.com/office/drawing/2014/main" id="{2F9D5F6A-D864-470B-9DAE-234E5EC922A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7" name="Freeform 410">
              <a:extLst>
                <a:ext uri="{FF2B5EF4-FFF2-40B4-BE49-F238E27FC236}">
                  <a16:creationId xmlns:a16="http://schemas.microsoft.com/office/drawing/2014/main" id="{E1C49CD6-7857-4BAE-99B2-3C0661116B2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8" name="Freeform 411">
              <a:extLst>
                <a:ext uri="{FF2B5EF4-FFF2-40B4-BE49-F238E27FC236}">
                  <a16:creationId xmlns:a16="http://schemas.microsoft.com/office/drawing/2014/main" id="{9D7ADE03-C07D-4B83-8D1E-C546DEDFE83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19" name="Group 204">
            <a:extLst>
              <a:ext uri="{FF2B5EF4-FFF2-40B4-BE49-F238E27FC236}">
                <a16:creationId xmlns:a16="http://schemas.microsoft.com/office/drawing/2014/main" id="{5A1EEF07-F091-4279-8508-F001A0867321}"/>
              </a:ext>
            </a:extLst>
          </p:cNvPr>
          <p:cNvGrpSpPr>
            <a:grpSpLocks/>
          </p:cNvGrpSpPr>
          <p:nvPr/>
        </p:nvGrpSpPr>
        <p:grpSpPr bwMode="auto">
          <a:xfrm flipH="1">
            <a:off x="5433667" y="3616422"/>
            <a:ext cx="910505" cy="663464"/>
            <a:chOff x="3658" y="852"/>
            <a:chExt cx="1986" cy="1447"/>
          </a:xfrm>
        </p:grpSpPr>
        <p:sp>
          <p:nvSpPr>
            <p:cNvPr id="1120" name="Freeform 413">
              <a:extLst>
                <a:ext uri="{FF2B5EF4-FFF2-40B4-BE49-F238E27FC236}">
                  <a16:creationId xmlns:a16="http://schemas.microsoft.com/office/drawing/2014/main" id="{F0BDE041-C792-4425-BE4B-83334ACA33B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1" name="Freeform 414">
              <a:extLst>
                <a:ext uri="{FF2B5EF4-FFF2-40B4-BE49-F238E27FC236}">
                  <a16:creationId xmlns:a16="http://schemas.microsoft.com/office/drawing/2014/main" id="{770A9A37-ED26-46BD-B08A-BC1AD463B13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2" name="Freeform 415">
              <a:extLst>
                <a:ext uri="{FF2B5EF4-FFF2-40B4-BE49-F238E27FC236}">
                  <a16:creationId xmlns:a16="http://schemas.microsoft.com/office/drawing/2014/main" id="{4F5E06FE-4C5F-42F5-8A5D-A56B872BFD1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3" name="Freeform 416">
              <a:extLst>
                <a:ext uri="{FF2B5EF4-FFF2-40B4-BE49-F238E27FC236}">
                  <a16:creationId xmlns:a16="http://schemas.microsoft.com/office/drawing/2014/main" id="{557B792A-ED45-4E09-89ED-B2549BF1293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4" name="Freeform 417">
              <a:extLst>
                <a:ext uri="{FF2B5EF4-FFF2-40B4-BE49-F238E27FC236}">
                  <a16:creationId xmlns:a16="http://schemas.microsoft.com/office/drawing/2014/main" id="{22F91BC4-E631-4D8A-B33C-9C96C0ECA08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5" name="Freeform 418">
              <a:extLst>
                <a:ext uri="{FF2B5EF4-FFF2-40B4-BE49-F238E27FC236}">
                  <a16:creationId xmlns:a16="http://schemas.microsoft.com/office/drawing/2014/main" id="{9A84BE60-0D0B-4A95-8C12-DAF1260B06AB}"/>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6" name="Freeform 419">
              <a:extLst>
                <a:ext uri="{FF2B5EF4-FFF2-40B4-BE49-F238E27FC236}">
                  <a16:creationId xmlns:a16="http://schemas.microsoft.com/office/drawing/2014/main" id="{663A55AA-34C4-400C-B504-506012BF9F2F}"/>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7" name="Freeform 420">
              <a:extLst>
                <a:ext uri="{FF2B5EF4-FFF2-40B4-BE49-F238E27FC236}">
                  <a16:creationId xmlns:a16="http://schemas.microsoft.com/office/drawing/2014/main" id="{2ED05B04-2019-47AF-928A-DF43C41D236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8" name="Freeform 421">
              <a:extLst>
                <a:ext uri="{FF2B5EF4-FFF2-40B4-BE49-F238E27FC236}">
                  <a16:creationId xmlns:a16="http://schemas.microsoft.com/office/drawing/2014/main" id="{6FAD29BD-C700-416C-819C-B54E73D3E4E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9" name="Freeform 422">
              <a:extLst>
                <a:ext uri="{FF2B5EF4-FFF2-40B4-BE49-F238E27FC236}">
                  <a16:creationId xmlns:a16="http://schemas.microsoft.com/office/drawing/2014/main" id="{2EE64F49-945E-49C8-A7A9-6BE4B2622AA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0" name="Freeform 423">
              <a:extLst>
                <a:ext uri="{FF2B5EF4-FFF2-40B4-BE49-F238E27FC236}">
                  <a16:creationId xmlns:a16="http://schemas.microsoft.com/office/drawing/2014/main" id="{46F9B912-0110-4D42-BF14-695D8C947F5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1" name="Freeform 424">
              <a:extLst>
                <a:ext uri="{FF2B5EF4-FFF2-40B4-BE49-F238E27FC236}">
                  <a16:creationId xmlns:a16="http://schemas.microsoft.com/office/drawing/2014/main" id="{CA2FE62D-2673-4049-8FAB-D309AFDBDAD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2" name="Freeform 425">
              <a:extLst>
                <a:ext uri="{FF2B5EF4-FFF2-40B4-BE49-F238E27FC236}">
                  <a16:creationId xmlns:a16="http://schemas.microsoft.com/office/drawing/2014/main" id="{184DEA05-DF40-4166-9464-D7A836744A6B}"/>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3" name="Freeform 426">
              <a:extLst>
                <a:ext uri="{FF2B5EF4-FFF2-40B4-BE49-F238E27FC236}">
                  <a16:creationId xmlns:a16="http://schemas.microsoft.com/office/drawing/2014/main" id="{1CEA974C-5447-4083-97EF-8E905D160F5B}"/>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4" name="Freeform 427">
              <a:extLst>
                <a:ext uri="{FF2B5EF4-FFF2-40B4-BE49-F238E27FC236}">
                  <a16:creationId xmlns:a16="http://schemas.microsoft.com/office/drawing/2014/main" id="{9B257296-1C2A-4753-B268-6CC7C50C255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5" name="Freeform 428">
              <a:extLst>
                <a:ext uri="{FF2B5EF4-FFF2-40B4-BE49-F238E27FC236}">
                  <a16:creationId xmlns:a16="http://schemas.microsoft.com/office/drawing/2014/main" id="{C37272A3-7B34-4ED5-9645-54DBA28F5B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6" name="Freeform 429">
              <a:extLst>
                <a:ext uri="{FF2B5EF4-FFF2-40B4-BE49-F238E27FC236}">
                  <a16:creationId xmlns:a16="http://schemas.microsoft.com/office/drawing/2014/main" id="{89C0DAAC-F112-4F77-9DFE-B90B08DF187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7" name="Freeform 430">
              <a:extLst>
                <a:ext uri="{FF2B5EF4-FFF2-40B4-BE49-F238E27FC236}">
                  <a16:creationId xmlns:a16="http://schemas.microsoft.com/office/drawing/2014/main" id="{D138EE5C-C0F7-4CBA-97AE-DEC302D4CF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8" name="Freeform 431">
              <a:extLst>
                <a:ext uri="{FF2B5EF4-FFF2-40B4-BE49-F238E27FC236}">
                  <a16:creationId xmlns:a16="http://schemas.microsoft.com/office/drawing/2014/main" id="{ED69B848-CA56-4646-B06E-380041668D73}"/>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39" name="Group 204">
            <a:extLst>
              <a:ext uri="{FF2B5EF4-FFF2-40B4-BE49-F238E27FC236}">
                <a16:creationId xmlns:a16="http://schemas.microsoft.com/office/drawing/2014/main" id="{DA7C375E-5A20-458B-A6B0-578DDCBD1FA3}"/>
              </a:ext>
            </a:extLst>
          </p:cNvPr>
          <p:cNvGrpSpPr>
            <a:grpSpLocks/>
          </p:cNvGrpSpPr>
          <p:nvPr/>
        </p:nvGrpSpPr>
        <p:grpSpPr bwMode="auto">
          <a:xfrm flipH="1">
            <a:off x="3341916" y="4003143"/>
            <a:ext cx="910505" cy="663464"/>
            <a:chOff x="3658" y="852"/>
            <a:chExt cx="1986" cy="1447"/>
          </a:xfrm>
        </p:grpSpPr>
        <p:sp>
          <p:nvSpPr>
            <p:cNvPr id="1140"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1"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2"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3"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4"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5"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6"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7"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8"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9"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0"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1"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2"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3"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4"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5"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6"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7"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8"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59" name="Group 204">
            <a:extLst>
              <a:ext uri="{FF2B5EF4-FFF2-40B4-BE49-F238E27FC236}">
                <a16:creationId xmlns:a16="http://schemas.microsoft.com/office/drawing/2014/main" id="{D018BBB2-203A-49AE-9F59-4ACC2A11351B}"/>
              </a:ext>
            </a:extLst>
          </p:cNvPr>
          <p:cNvGrpSpPr>
            <a:grpSpLocks/>
          </p:cNvGrpSpPr>
          <p:nvPr/>
        </p:nvGrpSpPr>
        <p:grpSpPr bwMode="auto">
          <a:xfrm flipH="1">
            <a:off x="6026068" y="3879804"/>
            <a:ext cx="910505" cy="663464"/>
            <a:chOff x="3658" y="852"/>
            <a:chExt cx="1986" cy="1447"/>
          </a:xfrm>
        </p:grpSpPr>
        <p:sp>
          <p:nvSpPr>
            <p:cNvPr id="1160"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1"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2"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3"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4"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5"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6"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7"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8"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9"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0"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1"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2"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3"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4"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5"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6"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7"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8"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199" name="Group 204">
            <a:extLst>
              <a:ext uri="{FF2B5EF4-FFF2-40B4-BE49-F238E27FC236}">
                <a16:creationId xmlns:a16="http://schemas.microsoft.com/office/drawing/2014/main" id="{29080D40-D827-4066-BC08-FEABC1E37CFC}"/>
              </a:ext>
            </a:extLst>
          </p:cNvPr>
          <p:cNvGrpSpPr>
            <a:grpSpLocks/>
          </p:cNvGrpSpPr>
          <p:nvPr/>
        </p:nvGrpSpPr>
        <p:grpSpPr bwMode="auto">
          <a:xfrm>
            <a:off x="2607556" y="3145092"/>
            <a:ext cx="904643" cy="659192"/>
            <a:chOff x="3658" y="852"/>
            <a:chExt cx="1986" cy="1447"/>
          </a:xfrm>
        </p:grpSpPr>
        <p:sp>
          <p:nvSpPr>
            <p:cNvPr id="1200" name="Freeform 573">
              <a:extLst>
                <a:ext uri="{FF2B5EF4-FFF2-40B4-BE49-F238E27FC236}">
                  <a16:creationId xmlns:a16="http://schemas.microsoft.com/office/drawing/2014/main" id="{BC236CF3-4806-49DD-9834-743EF531021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1" name="Freeform 574">
              <a:extLst>
                <a:ext uri="{FF2B5EF4-FFF2-40B4-BE49-F238E27FC236}">
                  <a16:creationId xmlns:a16="http://schemas.microsoft.com/office/drawing/2014/main" id="{7385219E-1160-47AC-A566-2AF7F62CDD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2" name="Freeform 575">
              <a:extLst>
                <a:ext uri="{FF2B5EF4-FFF2-40B4-BE49-F238E27FC236}">
                  <a16:creationId xmlns:a16="http://schemas.microsoft.com/office/drawing/2014/main" id="{91549CE6-A240-4FAD-8610-253DB6162BC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3" name="Freeform 576">
              <a:extLst>
                <a:ext uri="{FF2B5EF4-FFF2-40B4-BE49-F238E27FC236}">
                  <a16:creationId xmlns:a16="http://schemas.microsoft.com/office/drawing/2014/main" id="{17095FDA-1ECB-4B76-A32A-984797E52F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4" name="Freeform 577">
              <a:extLst>
                <a:ext uri="{FF2B5EF4-FFF2-40B4-BE49-F238E27FC236}">
                  <a16:creationId xmlns:a16="http://schemas.microsoft.com/office/drawing/2014/main" id="{83AE5CE9-AD57-451F-92A2-22E8FADDF3D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5" name="Freeform 578">
              <a:extLst>
                <a:ext uri="{FF2B5EF4-FFF2-40B4-BE49-F238E27FC236}">
                  <a16:creationId xmlns:a16="http://schemas.microsoft.com/office/drawing/2014/main" id="{B9F9C83B-E932-4C04-90CA-D55F28F431B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6" name="Freeform 579">
              <a:extLst>
                <a:ext uri="{FF2B5EF4-FFF2-40B4-BE49-F238E27FC236}">
                  <a16:creationId xmlns:a16="http://schemas.microsoft.com/office/drawing/2014/main" id="{059F5942-0E40-4161-8720-1EC1D1E5435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7" name="Freeform 580">
              <a:extLst>
                <a:ext uri="{FF2B5EF4-FFF2-40B4-BE49-F238E27FC236}">
                  <a16:creationId xmlns:a16="http://schemas.microsoft.com/office/drawing/2014/main" id="{8CECDD33-E47C-4D39-A896-93088D0A9EF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8" name="Freeform 581">
              <a:extLst>
                <a:ext uri="{FF2B5EF4-FFF2-40B4-BE49-F238E27FC236}">
                  <a16:creationId xmlns:a16="http://schemas.microsoft.com/office/drawing/2014/main" id="{DCEB4CA0-C0DF-4731-AC9F-3921747F319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9" name="Freeform 582">
              <a:extLst>
                <a:ext uri="{FF2B5EF4-FFF2-40B4-BE49-F238E27FC236}">
                  <a16:creationId xmlns:a16="http://schemas.microsoft.com/office/drawing/2014/main" id="{CBB44C0B-021F-4427-AAF2-1DBC3AEA55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0" name="Freeform 583">
              <a:extLst>
                <a:ext uri="{FF2B5EF4-FFF2-40B4-BE49-F238E27FC236}">
                  <a16:creationId xmlns:a16="http://schemas.microsoft.com/office/drawing/2014/main" id="{2C8CEA0C-1AF2-40BF-9437-43E815B24DA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1" name="Freeform 584">
              <a:extLst>
                <a:ext uri="{FF2B5EF4-FFF2-40B4-BE49-F238E27FC236}">
                  <a16:creationId xmlns:a16="http://schemas.microsoft.com/office/drawing/2014/main" id="{E8C71D54-28A8-468F-8694-AF6D2F59B1F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2" name="Freeform 585">
              <a:extLst>
                <a:ext uri="{FF2B5EF4-FFF2-40B4-BE49-F238E27FC236}">
                  <a16:creationId xmlns:a16="http://schemas.microsoft.com/office/drawing/2014/main" id="{AE584E72-2D83-4256-B0B9-626CDDAB9E0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3" name="Freeform 586">
              <a:extLst>
                <a:ext uri="{FF2B5EF4-FFF2-40B4-BE49-F238E27FC236}">
                  <a16:creationId xmlns:a16="http://schemas.microsoft.com/office/drawing/2014/main" id="{3EC3CBF0-B0A8-46C7-AAC5-EF15549B2F9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4" name="Freeform 587">
              <a:extLst>
                <a:ext uri="{FF2B5EF4-FFF2-40B4-BE49-F238E27FC236}">
                  <a16:creationId xmlns:a16="http://schemas.microsoft.com/office/drawing/2014/main" id="{315CB96D-7D88-479C-9D6F-41EE4056B3C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5" name="Freeform 588">
              <a:extLst>
                <a:ext uri="{FF2B5EF4-FFF2-40B4-BE49-F238E27FC236}">
                  <a16:creationId xmlns:a16="http://schemas.microsoft.com/office/drawing/2014/main" id="{B4ED19B6-CB16-4B86-8317-DAD4D13649C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6" name="Freeform 589">
              <a:extLst>
                <a:ext uri="{FF2B5EF4-FFF2-40B4-BE49-F238E27FC236}">
                  <a16:creationId xmlns:a16="http://schemas.microsoft.com/office/drawing/2014/main" id="{56F2D112-B84F-4648-A35F-70448F67880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7" name="Freeform 590">
              <a:extLst>
                <a:ext uri="{FF2B5EF4-FFF2-40B4-BE49-F238E27FC236}">
                  <a16:creationId xmlns:a16="http://schemas.microsoft.com/office/drawing/2014/main" id="{2FE87566-6606-4F29-A42A-288B2E45FC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8" name="Freeform 591">
              <a:extLst>
                <a:ext uri="{FF2B5EF4-FFF2-40B4-BE49-F238E27FC236}">
                  <a16:creationId xmlns:a16="http://schemas.microsoft.com/office/drawing/2014/main" id="{B9EAE838-55E7-4753-A82B-B25E43F241A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239" name="Group 204">
            <a:extLst>
              <a:ext uri="{FF2B5EF4-FFF2-40B4-BE49-F238E27FC236}">
                <a16:creationId xmlns:a16="http://schemas.microsoft.com/office/drawing/2014/main" id="{ADA0E3ED-06F5-43C7-804B-B6DF66C2DC07}"/>
              </a:ext>
            </a:extLst>
          </p:cNvPr>
          <p:cNvGrpSpPr>
            <a:grpSpLocks/>
          </p:cNvGrpSpPr>
          <p:nvPr/>
        </p:nvGrpSpPr>
        <p:grpSpPr bwMode="auto">
          <a:xfrm flipH="1">
            <a:off x="4519986" y="2950290"/>
            <a:ext cx="910505" cy="663464"/>
            <a:chOff x="3658" y="852"/>
            <a:chExt cx="1986" cy="1447"/>
          </a:xfrm>
        </p:grpSpPr>
        <p:sp>
          <p:nvSpPr>
            <p:cNvPr id="1240" name="Freeform 313">
              <a:extLst>
                <a:ext uri="{FF2B5EF4-FFF2-40B4-BE49-F238E27FC236}">
                  <a16:creationId xmlns:a16="http://schemas.microsoft.com/office/drawing/2014/main" id="{F364E188-66C1-4C5B-946F-A443F22946F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1" name="Freeform 314">
              <a:extLst>
                <a:ext uri="{FF2B5EF4-FFF2-40B4-BE49-F238E27FC236}">
                  <a16:creationId xmlns:a16="http://schemas.microsoft.com/office/drawing/2014/main" id="{DCB1A025-D81A-4673-8E57-3CB94DE1221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2" name="Freeform 315">
              <a:extLst>
                <a:ext uri="{FF2B5EF4-FFF2-40B4-BE49-F238E27FC236}">
                  <a16:creationId xmlns:a16="http://schemas.microsoft.com/office/drawing/2014/main" id="{64EB9304-5DE9-4DF2-B13B-773D1872056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3" name="Freeform 316">
              <a:extLst>
                <a:ext uri="{FF2B5EF4-FFF2-40B4-BE49-F238E27FC236}">
                  <a16:creationId xmlns:a16="http://schemas.microsoft.com/office/drawing/2014/main" id="{9026FD6B-317C-4522-947C-C147613C25F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4" name="Freeform 317">
              <a:extLst>
                <a:ext uri="{FF2B5EF4-FFF2-40B4-BE49-F238E27FC236}">
                  <a16:creationId xmlns:a16="http://schemas.microsoft.com/office/drawing/2014/main" id="{939506C4-3E19-4B86-8A9A-55312261FE4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5" name="Freeform 318">
              <a:extLst>
                <a:ext uri="{FF2B5EF4-FFF2-40B4-BE49-F238E27FC236}">
                  <a16:creationId xmlns:a16="http://schemas.microsoft.com/office/drawing/2014/main" id="{BA2D2A18-42AB-4629-8084-6C289F4F719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6" name="Freeform 319">
              <a:extLst>
                <a:ext uri="{FF2B5EF4-FFF2-40B4-BE49-F238E27FC236}">
                  <a16:creationId xmlns:a16="http://schemas.microsoft.com/office/drawing/2014/main" id="{8BA3048B-02B0-4806-92BC-D0AB53D22A96}"/>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7" name="Freeform 320">
              <a:extLst>
                <a:ext uri="{FF2B5EF4-FFF2-40B4-BE49-F238E27FC236}">
                  <a16:creationId xmlns:a16="http://schemas.microsoft.com/office/drawing/2014/main" id="{567B9229-5750-4196-91B6-82589F44B9E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8" name="Freeform 321">
              <a:extLst>
                <a:ext uri="{FF2B5EF4-FFF2-40B4-BE49-F238E27FC236}">
                  <a16:creationId xmlns:a16="http://schemas.microsoft.com/office/drawing/2014/main" id="{79C085B5-C04F-4B70-8EA8-20C72D44C67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49" name="Freeform 322">
              <a:extLst>
                <a:ext uri="{FF2B5EF4-FFF2-40B4-BE49-F238E27FC236}">
                  <a16:creationId xmlns:a16="http://schemas.microsoft.com/office/drawing/2014/main" id="{5672CF27-B04E-42BF-9D72-AF1AD7BC5C7C}"/>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0" name="Freeform 323">
              <a:extLst>
                <a:ext uri="{FF2B5EF4-FFF2-40B4-BE49-F238E27FC236}">
                  <a16:creationId xmlns:a16="http://schemas.microsoft.com/office/drawing/2014/main" id="{E76490F9-8424-4E83-B9F0-7E522BE39C9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1" name="Freeform 324">
              <a:extLst>
                <a:ext uri="{FF2B5EF4-FFF2-40B4-BE49-F238E27FC236}">
                  <a16:creationId xmlns:a16="http://schemas.microsoft.com/office/drawing/2014/main" id="{6EA7D2FC-F1DB-46DE-9320-B1EE022FDD1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2" name="Freeform 325">
              <a:extLst>
                <a:ext uri="{FF2B5EF4-FFF2-40B4-BE49-F238E27FC236}">
                  <a16:creationId xmlns:a16="http://schemas.microsoft.com/office/drawing/2014/main" id="{13A6FF3E-B854-4894-A0E8-54A11ED2839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3" name="Freeform 326">
              <a:extLst>
                <a:ext uri="{FF2B5EF4-FFF2-40B4-BE49-F238E27FC236}">
                  <a16:creationId xmlns:a16="http://schemas.microsoft.com/office/drawing/2014/main" id="{5BFEC1DB-C39F-4056-914D-C29DC523462F}"/>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4" name="Freeform 327">
              <a:extLst>
                <a:ext uri="{FF2B5EF4-FFF2-40B4-BE49-F238E27FC236}">
                  <a16:creationId xmlns:a16="http://schemas.microsoft.com/office/drawing/2014/main" id="{04129E63-02C7-4EBE-9328-3B546CBB24C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5" name="Freeform 328">
              <a:extLst>
                <a:ext uri="{FF2B5EF4-FFF2-40B4-BE49-F238E27FC236}">
                  <a16:creationId xmlns:a16="http://schemas.microsoft.com/office/drawing/2014/main" id="{2B30257A-A4A5-4F4D-82BF-14001412EBDD}"/>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6" name="Freeform 329">
              <a:extLst>
                <a:ext uri="{FF2B5EF4-FFF2-40B4-BE49-F238E27FC236}">
                  <a16:creationId xmlns:a16="http://schemas.microsoft.com/office/drawing/2014/main" id="{096C1DED-C7F0-4783-8F0F-FFBDDE2AC2B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7" name="Freeform 330">
              <a:extLst>
                <a:ext uri="{FF2B5EF4-FFF2-40B4-BE49-F238E27FC236}">
                  <a16:creationId xmlns:a16="http://schemas.microsoft.com/office/drawing/2014/main" id="{AE715619-3065-4DA1-9897-AA6506F55B1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58" name="Freeform 331">
              <a:extLst>
                <a:ext uri="{FF2B5EF4-FFF2-40B4-BE49-F238E27FC236}">
                  <a16:creationId xmlns:a16="http://schemas.microsoft.com/office/drawing/2014/main" id="{2F7281E9-04DC-435E-A148-E7E4E002ADF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 name="Group 3"/>
          <p:cNvGrpSpPr/>
          <p:nvPr/>
        </p:nvGrpSpPr>
        <p:grpSpPr>
          <a:xfrm>
            <a:off x="2361393" y="2017179"/>
            <a:ext cx="507649" cy="728443"/>
            <a:chOff x="3501790" y="1120743"/>
            <a:chExt cx="676865" cy="971258"/>
          </a:xfrm>
        </p:grpSpPr>
        <p:sp>
          <p:nvSpPr>
            <p:cNvPr id="651" name="Pentagon 650"/>
            <p:cNvSpPr/>
            <p:nvPr/>
          </p:nvSpPr>
          <p:spPr>
            <a:xfrm rot="5400000">
              <a:off x="3477673" y="1144860"/>
              <a:ext cx="725100" cy="676865"/>
            </a:xfrm>
            <a:prstGeom prst="homePlate">
              <a:avLst>
                <a:gd name="adj" fmla="val 79701"/>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56" name="TextBox 655"/>
            <p:cNvSpPr txBox="1"/>
            <p:nvPr/>
          </p:nvSpPr>
          <p:spPr>
            <a:xfrm>
              <a:off x="3723737" y="1738058"/>
              <a:ext cx="246306" cy="353943"/>
            </a:xfrm>
            <a:prstGeom prst="rect">
              <a:avLst/>
            </a:prstGeom>
            <a:noFill/>
          </p:spPr>
          <p:txBody>
            <a:bodyPr wrap="none" rtlCol="0">
              <a:spAutoFit/>
            </a:bodyPr>
            <a:lstStyle/>
            <a:p>
              <a:pPr algn="ctr"/>
              <a:endParaRPr lang="en-US" sz="1125" b="1" dirty="0">
                <a:solidFill>
                  <a:schemeClr val="tx2"/>
                </a:solidFill>
                <a:effectLst>
                  <a:outerShdw blurRad="50800" dist="50800" dir="5400000" algn="ctr" rotWithShape="0">
                    <a:schemeClr val="bg1"/>
                  </a:outerShdw>
                </a:effectLst>
              </a:endParaRPr>
            </a:p>
          </p:txBody>
        </p:sp>
      </p:grpSp>
      <p:grpSp>
        <p:nvGrpSpPr>
          <p:cNvPr id="658" name="Group 657"/>
          <p:cNvGrpSpPr/>
          <p:nvPr/>
        </p:nvGrpSpPr>
        <p:grpSpPr>
          <a:xfrm>
            <a:off x="1018973" y="3675127"/>
            <a:ext cx="507650" cy="990169"/>
            <a:chOff x="3501790" y="1120743"/>
            <a:chExt cx="676866" cy="1320226"/>
          </a:xfrm>
        </p:grpSpPr>
        <p:sp>
          <p:nvSpPr>
            <p:cNvPr id="662" name="Pentagon 661"/>
            <p:cNvSpPr/>
            <p:nvPr/>
          </p:nvSpPr>
          <p:spPr>
            <a:xfrm rot="5400000">
              <a:off x="3477673" y="1144860"/>
              <a:ext cx="725100" cy="676866"/>
            </a:xfrm>
            <a:prstGeom prst="homePlate">
              <a:avLst>
                <a:gd name="adj" fmla="val 79701"/>
              </a:avLst>
            </a:prstGeom>
            <a:solidFill>
              <a:schemeClr val="accent2">
                <a:lumMod val="75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0" name="TextBox 659"/>
            <p:cNvSpPr txBox="1"/>
            <p:nvPr/>
          </p:nvSpPr>
          <p:spPr>
            <a:xfrm>
              <a:off x="3723746" y="1852678"/>
              <a:ext cx="246308" cy="353943"/>
            </a:xfrm>
            <a:prstGeom prst="rect">
              <a:avLst/>
            </a:prstGeom>
            <a:noFill/>
          </p:spPr>
          <p:txBody>
            <a:bodyPr wrap="none" rtlCol="0">
              <a:spAutoFit/>
            </a:bodyPr>
            <a:lstStyle/>
            <a:p>
              <a:pPr algn="ctr"/>
              <a:endParaRPr lang="en-US" sz="1125" b="1" dirty="0">
                <a:solidFill>
                  <a:schemeClr val="tx2"/>
                </a:solidFill>
                <a:effectLst>
                  <a:outerShdw blurRad="50800" dist="50800" dir="5400000" algn="ctr" rotWithShape="0">
                    <a:schemeClr val="bg1"/>
                  </a:outerShdw>
                </a:effectLst>
              </a:endParaRPr>
            </a:p>
          </p:txBody>
        </p:sp>
        <p:sp>
          <p:nvSpPr>
            <p:cNvPr id="661" name="TextBox 660"/>
            <p:cNvSpPr txBox="1"/>
            <p:nvPr/>
          </p:nvSpPr>
          <p:spPr>
            <a:xfrm>
              <a:off x="3679123" y="2133193"/>
              <a:ext cx="246306" cy="307776"/>
            </a:xfrm>
            <a:prstGeom prst="rect">
              <a:avLst/>
            </a:prstGeom>
            <a:noFill/>
          </p:spPr>
          <p:txBody>
            <a:bodyPr wrap="none" rtlCol="0">
              <a:spAutoFit/>
            </a:bodyPr>
            <a:lstStyle/>
            <a:p>
              <a:pPr algn="ctr"/>
              <a:endParaRPr lang="en-US" sz="900" dirty="0"/>
            </a:p>
          </p:txBody>
        </p:sp>
      </p:grpSp>
      <p:grpSp>
        <p:nvGrpSpPr>
          <p:cNvPr id="664" name="Group 663"/>
          <p:cNvGrpSpPr/>
          <p:nvPr/>
        </p:nvGrpSpPr>
        <p:grpSpPr>
          <a:xfrm>
            <a:off x="4320466" y="4088808"/>
            <a:ext cx="1754006" cy="971415"/>
            <a:chOff x="2722514" y="1690466"/>
            <a:chExt cx="2338672" cy="1295221"/>
          </a:xfrm>
        </p:grpSpPr>
        <p:sp>
          <p:nvSpPr>
            <p:cNvPr id="668" name="Pentagon 667"/>
            <p:cNvSpPr/>
            <p:nvPr/>
          </p:nvSpPr>
          <p:spPr>
            <a:xfrm rot="5400000">
              <a:off x="3488204" y="1714584"/>
              <a:ext cx="725101" cy="676866"/>
            </a:xfrm>
            <a:prstGeom prst="homePlate">
              <a:avLst>
                <a:gd name="adj" fmla="val 79701"/>
              </a:avLst>
            </a:prstGeom>
            <a:solidFill>
              <a:schemeClr val="accent3">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666" name="TextBox 665"/>
            <p:cNvSpPr txBox="1"/>
            <p:nvPr/>
          </p:nvSpPr>
          <p:spPr>
            <a:xfrm>
              <a:off x="2722514" y="2400911"/>
              <a:ext cx="2338672" cy="584776"/>
            </a:xfrm>
            <a:prstGeom prst="rect">
              <a:avLst/>
            </a:prstGeom>
            <a:noFill/>
          </p:spPr>
          <p:txBody>
            <a:bodyPr wrap="none" rtlCol="0">
              <a:spAutoFit/>
            </a:bodyPr>
            <a:lstStyle/>
            <a:p>
              <a:pPr algn="ctr"/>
              <a:r>
                <a:rPr lang="en-US" sz="1125" b="1" dirty="0">
                  <a:solidFill>
                    <a:schemeClr val="tx2"/>
                  </a:solidFill>
                  <a:effectLst>
                    <a:outerShdw blurRad="50800" dist="50800" dir="5400000" algn="ctr" rotWithShape="0">
                      <a:schemeClr val="bg1"/>
                    </a:outerShdw>
                  </a:effectLst>
                </a:rPr>
                <a:t>Resources, Challenges</a:t>
              </a:r>
            </a:p>
            <a:p>
              <a:pPr algn="ctr"/>
              <a:r>
                <a:rPr lang="en-US" sz="1125" b="1" dirty="0">
                  <a:solidFill>
                    <a:schemeClr val="tx2"/>
                  </a:solidFill>
                  <a:effectLst>
                    <a:outerShdw blurRad="50800" dist="50800" dir="5400000" algn="ctr" rotWithShape="0">
                      <a:schemeClr val="bg1"/>
                    </a:outerShdw>
                  </a:effectLst>
                </a:rPr>
                <a:t>Sustainability &amp; Capability</a:t>
              </a:r>
            </a:p>
          </p:txBody>
        </p:sp>
      </p:grpSp>
      <p:grpSp>
        <p:nvGrpSpPr>
          <p:cNvPr id="1179" name="Group 204">
            <a:extLst>
              <a:ext uri="{FF2B5EF4-FFF2-40B4-BE49-F238E27FC236}">
                <a16:creationId xmlns:a16="http://schemas.microsoft.com/office/drawing/2014/main" id="{B086BC07-EA1A-4DF1-B40F-07046B1570A8}"/>
              </a:ext>
            </a:extLst>
          </p:cNvPr>
          <p:cNvGrpSpPr>
            <a:grpSpLocks/>
          </p:cNvGrpSpPr>
          <p:nvPr/>
        </p:nvGrpSpPr>
        <p:grpSpPr bwMode="auto">
          <a:xfrm>
            <a:off x="646247" y="2705193"/>
            <a:ext cx="921984" cy="671828"/>
            <a:chOff x="3658" y="852"/>
            <a:chExt cx="1986" cy="1447"/>
          </a:xfrm>
        </p:grpSpPr>
        <p:sp>
          <p:nvSpPr>
            <p:cNvPr id="1180" name="Freeform 553">
              <a:extLst>
                <a:ext uri="{FF2B5EF4-FFF2-40B4-BE49-F238E27FC236}">
                  <a16:creationId xmlns:a16="http://schemas.microsoft.com/office/drawing/2014/main" id="{6F722A43-06F5-4FAE-9390-8458593255E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1" name="Freeform 554">
              <a:extLst>
                <a:ext uri="{FF2B5EF4-FFF2-40B4-BE49-F238E27FC236}">
                  <a16:creationId xmlns:a16="http://schemas.microsoft.com/office/drawing/2014/main" id="{522F8319-2A24-46FA-86C4-AD95A7C4F6B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2" name="Freeform 555">
              <a:extLst>
                <a:ext uri="{FF2B5EF4-FFF2-40B4-BE49-F238E27FC236}">
                  <a16:creationId xmlns:a16="http://schemas.microsoft.com/office/drawing/2014/main" id="{F1420A24-37F0-48D2-BE84-4DF1D7C27C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3" name="Freeform 556">
              <a:extLst>
                <a:ext uri="{FF2B5EF4-FFF2-40B4-BE49-F238E27FC236}">
                  <a16:creationId xmlns:a16="http://schemas.microsoft.com/office/drawing/2014/main" id="{42221FEA-3E3D-4BC2-B8F2-C3916F030FB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4" name="Freeform 557">
              <a:extLst>
                <a:ext uri="{FF2B5EF4-FFF2-40B4-BE49-F238E27FC236}">
                  <a16:creationId xmlns:a16="http://schemas.microsoft.com/office/drawing/2014/main" id="{FC43C1B5-9FA0-4D9A-883C-79836B54F5E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5" name="Freeform 558">
              <a:extLst>
                <a:ext uri="{FF2B5EF4-FFF2-40B4-BE49-F238E27FC236}">
                  <a16:creationId xmlns:a16="http://schemas.microsoft.com/office/drawing/2014/main" id="{87F16242-EDE9-4920-A061-00F40F14734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6" name="Freeform 559">
              <a:extLst>
                <a:ext uri="{FF2B5EF4-FFF2-40B4-BE49-F238E27FC236}">
                  <a16:creationId xmlns:a16="http://schemas.microsoft.com/office/drawing/2014/main" id="{ECD433B9-00E8-4908-8ED1-3187E5960A4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7" name="Freeform 560">
              <a:extLst>
                <a:ext uri="{FF2B5EF4-FFF2-40B4-BE49-F238E27FC236}">
                  <a16:creationId xmlns:a16="http://schemas.microsoft.com/office/drawing/2014/main" id="{71ED0045-2998-41C3-9734-8BEC644689A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8" name="Freeform 561">
              <a:extLst>
                <a:ext uri="{FF2B5EF4-FFF2-40B4-BE49-F238E27FC236}">
                  <a16:creationId xmlns:a16="http://schemas.microsoft.com/office/drawing/2014/main" id="{A5ABE78F-BA96-459C-9231-C36AAE97617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9" name="Freeform 562">
              <a:extLst>
                <a:ext uri="{FF2B5EF4-FFF2-40B4-BE49-F238E27FC236}">
                  <a16:creationId xmlns:a16="http://schemas.microsoft.com/office/drawing/2014/main" id="{03D391B0-B692-45C7-B8BE-0967728D45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0" name="Freeform 563">
              <a:extLst>
                <a:ext uri="{FF2B5EF4-FFF2-40B4-BE49-F238E27FC236}">
                  <a16:creationId xmlns:a16="http://schemas.microsoft.com/office/drawing/2014/main" id="{E8F96EB4-4FE1-418A-A20D-A6457342D4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1" name="Freeform 564">
              <a:extLst>
                <a:ext uri="{FF2B5EF4-FFF2-40B4-BE49-F238E27FC236}">
                  <a16:creationId xmlns:a16="http://schemas.microsoft.com/office/drawing/2014/main" id="{B75ACF6E-03B7-49C5-B179-367BA8E8C0D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2" name="Freeform 565">
              <a:extLst>
                <a:ext uri="{FF2B5EF4-FFF2-40B4-BE49-F238E27FC236}">
                  <a16:creationId xmlns:a16="http://schemas.microsoft.com/office/drawing/2014/main" id="{84B2002B-4FF7-4947-9838-092AE0E240E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3" name="Freeform 566">
              <a:extLst>
                <a:ext uri="{FF2B5EF4-FFF2-40B4-BE49-F238E27FC236}">
                  <a16:creationId xmlns:a16="http://schemas.microsoft.com/office/drawing/2014/main" id="{363CB41B-6368-441C-AD4A-CFA58C6CE6D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4" name="Freeform 567">
              <a:extLst>
                <a:ext uri="{FF2B5EF4-FFF2-40B4-BE49-F238E27FC236}">
                  <a16:creationId xmlns:a16="http://schemas.microsoft.com/office/drawing/2014/main" id="{3C1927B2-BEFB-4F07-BD49-BEEBB89341F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5" name="Freeform 568">
              <a:extLst>
                <a:ext uri="{FF2B5EF4-FFF2-40B4-BE49-F238E27FC236}">
                  <a16:creationId xmlns:a16="http://schemas.microsoft.com/office/drawing/2014/main" id="{E1E5EF9C-47C5-4187-AF49-EBE0C3E54EB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6" name="Freeform 569">
              <a:extLst>
                <a:ext uri="{FF2B5EF4-FFF2-40B4-BE49-F238E27FC236}">
                  <a16:creationId xmlns:a16="http://schemas.microsoft.com/office/drawing/2014/main" id="{99F414C5-2B6A-4AA9-A146-61813BB820C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7" name="Freeform 570">
              <a:extLst>
                <a:ext uri="{FF2B5EF4-FFF2-40B4-BE49-F238E27FC236}">
                  <a16:creationId xmlns:a16="http://schemas.microsoft.com/office/drawing/2014/main" id="{F7E8E518-6291-4E69-8963-2F24605F46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8" name="Freeform 571">
              <a:extLst>
                <a:ext uri="{FF2B5EF4-FFF2-40B4-BE49-F238E27FC236}">
                  <a16:creationId xmlns:a16="http://schemas.microsoft.com/office/drawing/2014/main" id="{55A794C2-649F-4824-A0A5-35E2022CDE2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6" name="Group 204">
            <a:extLst>
              <a:ext uri="{FF2B5EF4-FFF2-40B4-BE49-F238E27FC236}">
                <a16:creationId xmlns:a16="http://schemas.microsoft.com/office/drawing/2014/main" id="{D018BBB2-203A-49AE-9F59-4ACC2A11351B}"/>
              </a:ext>
            </a:extLst>
          </p:cNvPr>
          <p:cNvGrpSpPr>
            <a:grpSpLocks/>
          </p:cNvGrpSpPr>
          <p:nvPr/>
        </p:nvGrpSpPr>
        <p:grpSpPr bwMode="auto">
          <a:xfrm flipH="1">
            <a:off x="1263703" y="2843607"/>
            <a:ext cx="910505" cy="663464"/>
            <a:chOff x="3658" y="852"/>
            <a:chExt cx="1986" cy="1447"/>
          </a:xfrm>
        </p:grpSpPr>
        <p:sp>
          <p:nvSpPr>
            <p:cNvPr id="577"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78"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9"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0"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1"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2"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3"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4"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5"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6"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7"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8"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9"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0"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1"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2"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5"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3"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4"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15" name="Group 204">
            <a:extLst>
              <a:ext uri="{FF2B5EF4-FFF2-40B4-BE49-F238E27FC236}">
                <a16:creationId xmlns:a16="http://schemas.microsoft.com/office/drawing/2014/main" id="{D018BBB2-203A-49AE-9F59-4ACC2A11351B}"/>
              </a:ext>
            </a:extLst>
          </p:cNvPr>
          <p:cNvGrpSpPr>
            <a:grpSpLocks/>
          </p:cNvGrpSpPr>
          <p:nvPr/>
        </p:nvGrpSpPr>
        <p:grpSpPr bwMode="auto">
          <a:xfrm flipH="1">
            <a:off x="964038" y="2439495"/>
            <a:ext cx="910505" cy="663464"/>
            <a:chOff x="3658" y="852"/>
            <a:chExt cx="1986" cy="1447"/>
          </a:xfrm>
        </p:grpSpPr>
        <p:sp>
          <p:nvSpPr>
            <p:cNvPr id="616" name="Freeform 533">
              <a:extLst>
                <a:ext uri="{FF2B5EF4-FFF2-40B4-BE49-F238E27FC236}">
                  <a16:creationId xmlns:a16="http://schemas.microsoft.com/office/drawing/2014/main"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7" name="Freeform 534">
              <a:extLst>
                <a:ext uri="{FF2B5EF4-FFF2-40B4-BE49-F238E27FC236}">
                  <a16:creationId xmlns:a16="http://schemas.microsoft.com/office/drawing/2014/main"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8" name="Freeform 535">
              <a:extLst>
                <a:ext uri="{FF2B5EF4-FFF2-40B4-BE49-F238E27FC236}">
                  <a16:creationId xmlns:a16="http://schemas.microsoft.com/office/drawing/2014/main"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9" name="Freeform 536">
              <a:extLst>
                <a:ext uri="{FF2B5EF4-FFF2-40B4-BE49-F238E27FC236}">
                  <a16:creationId xmlns:a16="http://schemas.microsoft.com/office/drawing/2014/main"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0" name="Freeform 537">
              <a:extLst>
                <a:ext uri="{FF2B5EF4-FFF2-40B4-BE49-F238E27FC236}">
                  <a16:creationId xmlns:a16="http://schemas.microsoft.com/office/drawing/2014/main"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1" name="Freeform 538">
              <a:extLst>
                <a:ext uri="{FF2B5EF4-FFF2-40B4-BE49-F238E27FC236}">
                  <a16:creationId xmlns:a16="http://schemas.microsoft.com/office/drawing/2014/main"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2" name="Freeform 539">
              <a:extLst>
                <a:ext uri="{FF2B5EF4-FFF2-40B4-BE49-F238E27FC236}">
                  <a16:creationId xmlns:a16="http://schemas.microsoft.com/office/drawing/2014/main"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3" name="Freeform 540">
              <a:extLst>
                <a:ext uri="{FF2B5EF4-FFF2-40B4-BE49-F238E27FC236}">
                  <a16:creationId xmlns:a16="http://schemas.microsoft.com/office/drawing/2014/main"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4" name="Freeform 541">
              <a:extLst>
                <a:ext uri="{FF2B5EF4-FFF2-40B4-BE49-F238E27FC236}">
                  <a16:creationId xmlns:a16="http://schemas.microsoft.com/office/drawing/2014/main"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5" name="Freeform 542">
              <a:extLst>
                <a:ext uri="{FF2B5EF4-FFF2-40B4-BE49-F238E27FC236}">
                  <a16:creationId xmlns:a16="http://schemas.microsoft.com/office/drawing/2014/main"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6" name="Freeform 543">
              <a:extLst>
                <a:ext uri="{FF2B5EF4-FFF2-40B4-BE49-F238E27FC236}">
                  <a16:creationId xmlns:a16="http://schemas.microsoft.com/office/drawing/2014/main"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7" name="Freeform 544">
              <a:extLst>
                <a:ext uri="{FF2B5EF4-FFF2-40B4-BE49-F238E27FC236}">
                  <a16:creationId xmlns:a16="http://schemas.microsoft.com/office/drawing/2014/main"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8" name="Freeform 545">
              <a:extLst>
                <a:ext uri="{FF2B5EF4-FFF2-40B4-BE49-F238E27FC236}">
                  <a16:creationId xmlns:a16="http://schemas.microsoft.com/office/drawing/2014/main"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9" name="Freeform 546">
              <a:extLst>
                <a:ext uri="{FF2B5EF4-FFF2-40B4-BE49-F238E27FC236}">
                  <a16:creationId xmlns:a16="http://schemas.microsoft.com/office/drawing/2014/main"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0" name="Freeform 547">
              <a:extLst>
                <a:ext uri="{FF2B5EF4-FFF2-40B4-BE49-F238E27FC236}">
                  <a16:creationId xmlns:a16="http://schemas.microsoft.com/office/drawing/2014/main"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1" name="Freeform 548">
              <a:extLst>
                <a:ext uri="{FF2B5EF4-FFF2-40B4-BE49-F238E27FC236}">
                  <a16:creationId xmlns:a16="http://schemas.microsoft.com/office/drawing/2014/main"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2" name="Freeform 549">
              <a:extLst>
                <a:ext uri="{FF2B5EF4-FFF2-40B4-BE49-F238E27FC236}">
                  <a16:creationId xmlns:a16="http://schemas.microsoft.com/office/drawing/2014/main"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5" name="Freeform 550">
              <a:extLst>
                <a:ext uri="{FF2B5EF4-FFF2-40B4-BE49-F238E27FC236}">
                  <a16:creationId xmlns:a16="http://schemas.microsoft.com/office/drawing/2014/main"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80" name="Freeform 551">
              <a:extLst>
                <a:ext uri="{FF2B5EF4-FFF2-40B4-BE49-F238E27FC236}">
                  <a16:creationId xmlns:a16="http://schemas.microsoft.com/office/drawing/2014/main"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3" name="Group 592">
            <a:extLst>
              <a:ext uri="{FF2B5EF4-FFF2-40B4-BE49-F238E27FC236}">
                <a16:creationId xmlns:a16="http://schemas.microsoft.com/office/drawing/2014/main" id="{BB67CFBC-A8F5-488F-AD11-19B6BCFFD849}"/>
              </a:ext>
            </a:extLst>
          </p:cNvPr>
          <p:cNvGrpSpPr/>
          <p:nvPr/>
        </p:nvGrpSpPr>
        <p:grpSpPr>
          <a:xfrm>
            <a:off x="1872337" y="184545"/>
            <a:ext cx="5214263" cy="1107996"/>
            <a:chOff x="2496446" y="99541"/>
            <a:chExt cx="6952351" cy="674596"/>
          </a:xfrm>
        </p:grpSpPr>
        <p:sp>
          <p:nvSpPr>
            <p:cNvPr id="594" name="Parallelogram 593"/>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96" name="TextBox 595"/>
            <p:cNvSpPr txBox="1"/>
            <p:nvPr/>
          </p:nvSpPr>
          <p:spPr>
            <a:xfrm>
              <a:off x="2844797" y="99541"/>
              <a:ext cx="6038399" cy="674596"/>
            </a:xfrm>
            <a:prstGeom prst="rect">
              <a:avLst/>
            </a:prstGeom>
            <a:noFill/>
          </p:spPr>
          <p:txBody>
            <a:bodyPr wrap="square" lIns="0" tIns="0" rIns="0" bIns="0" rtlCol="0" anchor="ctr" anchorCtr="0">
              <a:spAutoFit/>
            </a:bodyPr>
            <a:lstStyle/>
            <a:p>
              <a:pPr algn="r"/>
              <a:r>
                <a:rPr lang="en-US" sz="3600" i="1" dirty="0"/>
                <a:t>About Healthcare Coalitions…</a:t>
              </a:r>
            </a:p>
          </p:txBody>
        </p:sp>
      </p:grpSp>
      <p:grpSp>
        <p:nvGrpSpPr>
          <p:cNvPr id="597" name="Group 596">
            <a:extLst>
              <a:ext uri="{FF2B5EF4-FFF2-40B4-BE49-F238E27FC236}">
                <a16:creationId xmlns:a16="http://schemas.microsoft.com/office/drawing/2014/main" id="{FD1F3E1E-D994-4FC9-9ABE-EE90CEEAD646}"/>
              </a:ext>
            </a:extLst>
          </p:cNvPr>
          <p:cNvGrpSpPr/>
          <p:nvPr/>
        </p:nvGrpSpPr>
        <p:grpSpPr>
          <a:xfrm>
            <a:off x="876569" y="770791"/>
            <a:ext cx="449940" cy="389372"/>
            <a:chOff x="1168759" y="431733"/>
            <a:chExt cx="599920" cy="519163"/>
          </a:xfrm>
        </p:grpSpPr>
        <p:grpSp>
          <p:nvGrpSpPr>
            <p:cNvPr id="598" name="Group 597">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610" name="Freeform 609"/>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1" name="Freeform 610"/>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2" name="Freeform 611"/>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99" name="Group 598">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600" name="Group 599">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606" name="Freeform 605"/>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7" name="Freeform 606"/>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8" name="Freeform 607"/>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9" name="Freeform 608"/>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01" name="Group 600">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602" name="Freeform 601"/>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3" name="Freeform 602"/>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4" name="Freeform 603"/>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5" name="Freeform 604"/>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33" name="Group 632">
            <a:extLst>
              <a:ext uri="{FF2B5EF4-FFF2-40B4-BE49-F238E27FC236}">
                <a16:creationId xmlns:a16="http://schemas.microsoft.com/office/drawing/2014/main" id="{869C946C-D1DB-4F22-AB11-4889CA7D38DC}"/>
              </a:ext>
            </a:extLst>
          </p:cNvPr>
          <p:cNvGrpSpPr/>
          <p:nvPr/>
        </p:nvGrpSpPr>
        <p:grpSpPr>
          <a:xfrm>
            <a:off x="1076651" y="504881"/>
            <a:ext cx="682620" cy="486648"/>
            <a:chOff x="1435534" y="77188"/>
            <a:chExt cx="910160" cy="648864"/>
          </a:xfrm>
        </p:grpSpPr>
        <p:sp>
          <p:nvSpPr>
            <p:cNvPr id="634" name="Freeform 633"/>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6" name="Freeform 635"/>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7" name="Freeform 636"/>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38" name="Group 637">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639" name="Group 638">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649" name="Freeform 648"/>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3" name="Freeform 65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4" name="Freeform 65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55" name="Freeform 65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6" name="Freeform 67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7" name="Freeform 67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8" name="Freeform 67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79" name="Freeform 67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40" name="Group 639">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641" name="Freeform 640"/>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2" name="Freeform 641"/>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3" name="Freeform 642"/>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4" name="Freeform 643"/>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5" name="Freeform 644"/>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6" name="Freeform 645"/>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7" name="Freeform 646"/>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8" name="Freeform 647"/>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681" name="Group 680">
            <a:extLst>
              <a:ext uri="{FF2B5EF4-FFF2-40B4-BE49-F238E27FC236}">
                <a16:creationId xmlns:a16="http://schemas.microsoft.com/office/drawing/2014/main" id="{E49228EA-649C-4991-9F72-F337F5CC12A8}"/>
              </a:ext>
            </a:extLst>
          </p:cNvPr>
          <p:cNvGrpSpPr/>
          <p:nvPr/>
        </p:nvGrpSpPr>
        <p:grpSpPr>
          <a:xfrm>
            <a:off x="237097" y="434399"/>
            <a:ext cx="577226" cy="683721"/>
            <a:chOff x="316129" y="-16788"/>
            <a:chExt cx="769635" cy="911628"/>
          </a:xfrm>
        </p:grpSpPr>
        <p:sp>
          <p:nvSpPr>
            <p:cNvPr id="682" name="Freeform 681"/>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3" name="Group 682">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684" name="Freeform 683"/>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5" name="Group 684">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686" name="Freeform 685"/>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687" name="Group 686">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688" name="Group 687">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698" name="Freeform 697"/>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9" name="Freeform 698"/>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0" name="Freeform 699"/>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1" name="Freeform 700"/>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2" name="Freeform 701"/>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3" name="Freeform 702"/>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4" name="Freeform 703"/>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5" name="Freeform 704"/>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89" name="Group 688">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690" name="Freeform 689"/>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1" name="Freeform 690"/>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2" name="Freeform 691"/>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3" name="Freeform 692"/>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4" name="Freeform 693"/>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5" name="Freeform 694"/>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6" name="Freeform 695"/>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97" name="Freeform 696"/>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
        <p:nvSpPr>
          <p:cNvPr id="460" name="TextBox 459">
            <a:extLst>
              <a:ext uri="{FF2B5EF4-FFF2-40B4-BE49-F238E27FC236}">
                <a16:creationId xmlns:a16="http://schemas.microsoft.com/office/drawing/2014/main" id="{9C415AA0-F669-4216-8AF7-F768AB34BFB0}"/>
              </a:ext>
            </a:extLst>
          </p:cNvPr>
          <p:cNvSpPr txBox="1"/>
          <p:nvPr/>
        </p:nvSpPr>
        <p:spPr>
          <a:xfrm>
            <a:off x="84510" y="4157009"/>
            <a:ext cx="2571322" cy="900246"/>
          </a:xfrm>
          <a:prstGeom prst="rect">
            <a:avLst/>
          </a:prstGeom>
          <a:noFill/>
        </p:spPr>
        <p:txBody>
          <a:bodyPr wrap="square">
            <a:spAutoFit/>
          </a:bodyPr>
          <a:lstStyle/>
          <a:p>
            <a:pPr algn="ctr"/>
            <a:r>
              <a:rPr lang="en-US" sz="1050" b="1" dirty="0">
                <a:solidFill>
                  <a:schemeClr val="tx2"/>
                </a:solidFill>
                <a:effectLst>
                  <a:outerShdw blurRad="50800" dist="50800" dir="5400000" algn="ctr" rotWithShape="0">
                    <a:schemeClr val="bg1"/>
                  </a:outerShdw>
                </a:effectLst>
              </a:rPr>
              <a:t>- Gain a Historical Perspective of </a:t>
            </a:r>
          </a:p>
          <a:p>
            <a:pPr algn="ctr"/>
            <a:r>
              <a:rPr lang="en-US" sz="1050" b="1" dirty="0">
                <a:solidFill>
                  <a:schemeClr val="tx2"/>
                </a:solidFill>
                <a:effectLst>
                  <a:outerShdw blurRad="50800" dist="50800" dir="5400000" algn="ctr" rotWithShape="0">
                    <a:schemeClr val="bg1"/>
                  </a:outerShdw>
                </a:effectLst>
              </a:rPr>
              <a:t>Disaster Response</a:t>
            </a:r>
          </a:p>
          <a:p>
            <a:pPr algn="ctr"/>
            <a:r>
              <a:rPr lang="en-US" sz="1050" b="1" dirty="0">
                <a:solidFill>
                  <a:schemeClr val="tx2"/>
                </a:solidFill>
                <a:effectLst>
                  <a:outerShdw blurRad="50800" dist="50800" dir="5400000" algn="ctr" rotWithShape="0">
                    <a:schemeClr val="bg1"/>
                  </a:outerShdw>
                </a:effectLst>
              </a:rPr>
              <a:t> - Why coalitions have been established</a:t>
            </a:r>
          </a:p>
          <a:p>
            <a:pPr algn="ctr"/>
            <a:r>
              <a:rPr lang="en-US" sz="1050" b="1" dirty="0">
                <a:solidFill>
                  <a:schemeClr val="tx2"/>
                </a:solidFill>
                <a:effectLst>
                  <a:outerShdw blurRad="50800" dist="50800" dir="5400000" algn="ctr" rotWithShape="0">
                    <a:schemeClr val="bg1"/>
                  </a:outerShdw>
                </a:effectLst>
              </a:rPr>
              <a:t> - Identify locations of Kansas</a:t>
            </a:r>
          </a:p>
          <a:p>
            <a:pPr algn="ctr"/>
            <a:r>
              <a:rPr lang="en-US" sz="1050" b="1" dirty="0">
                <a:solidFill>
                  <a:schemeClr val="tx2"/>
                </a:solidFill>
                <a:effectLst>
                  <a:outerShdw blurRad="50800" dist="50800" dir="5400000" algn="ctr" rotWithShape="0">
                    <a:schemeClr val="bg1"/>
                  </a:outerShdw>
                </a:effectLst>
              </a:rPr>
              <a:t> Coalitions and Coordinators</a:t>
            </a:r>
          </a:p>
        </p:txBody>
      </p:sp>
      <p:sp>
        <p:nvSpPr>
          <p:cNvPr id="462" name="TextBox 461">
            <a:extLst>
              <a:ext uri="{FF2B5EF4-FFF2-40B4-BE49-F238E27FC236}">
                <a16:creationId xmlns:a16="http://schemas.microsoft.com/office/drawing/2014/main" id="{DE435A0A-CEAA-40A5-8C42-5F348C8C7C59}"/>
              </a:ext>
            </a:extLst>
          </p:cNvPr>
          <p:cNvSpPr txBox="1"/>
          <p:nvPr/>
        </p:nvSpPr>
        <p:spPr>
          <a:xfrm>
            <a:off x="1712197" y="2482275"/>
            <a:ext cx="1909328" cy="738664"/>
          </a:xfrm>
          <a:prstGeom prst="rect">
            <a:avLst/>
          </a:prstGeom>
          <a:noFill/>
        </p:spPr>
        <p:txBody>
          <a:bodyPr wrap="square">
            <a:spAutoFit/>
          </a:bodyPr>
          <a:lstStyle/>
          <a:p>
            <a:pPr algn="ctr"/>
            <a:r>
              <a:rPr lang="en-US" sz="1050" b="1" dirty="0">
                <a:solidFill>
                  <a:schemeClr val="tx2"/>
                </a:solidFill>
                <a:effectLst>
                  <a:outerShdw blurRad="50800" dist="50800" dir="5400000" algn="ctr" rotWithShape="0">
                    <a:schemeClr val="bg1"/>
                  </a:outerShdw>
                </a:effectLst>
              </a:rPr>
              <a:t>- Response Functions</a:t>
            </a:r>
          </a:p>
          <a:p>
            <a:pPr algn="ctr"/>
            <a:r>
              <a:rPr lang="en-US" sz="1050" b="1" dirty="0">
                <a:solidFill>
                  <a:schemeClr val="tx2"/>
                </a:solidFill>
                <a:effectLst>
                  <a:outerShdw blurRad="50800" dist="50800" dir="5400000" algn="ctr" rotWithShape="0">
                    <a:schemeClr val="bg1"/>
                  </a:outerShdw>
                </a:effectLst>
              </a:rPr>
              <a:t> - Organizational structure, </a:t>
            </a:r>
          </a:p>
          <a:p>
            <a:pPr algn="ctr"/>
            <a:r>
              <a:rPr lang="en-US" sz="1050" b="1" dirty="0">
                <a:solidFill>
                  <a:schemeClr val="tx2"/>
                </a:solidFill>
                <a:effectLst>
                  <a:outerShdw blurRad="50800" dist="50800" dir="5400000" algn="ctr" rotWithShape="0">
                    <a:schemeClr val="bg1"/>
                  </a:outerShdw>
                </a:effectLst>
              </a:rPr>
              <a:t>requirements, &amp; collaboration.</a:t>
            </a:r>
          </a:p>
          <a:p>
            <a:pPr algn="ctr"/>
            <a:r>
              <a:rPr lang="en-US" sz="1050" b="1" dirty="0">
                <a:solidFill>
                  <a:schemeClr val="tx2"/>
                </a:solidFill>
                <a:effectLst>
                  <a:outerShdw blurRad="50800" dist="50800" dir="5400000" algn="ctr" rotWithShape="0">
                    <a:schemeClr val="bg1"/>
                  </a:outerShdw>
                </a:effectLst>
              </a:rPr>
              <a:t> - Sources of Funding</a:t>
            </a:r>
          </a:p>
        </p:txBody>
      </p:sp>
    </p:spTree>
    <p:extLst>
      <p:ext uri="{BB962C8B-B14F-4D97-AF65-F5344CB8AC3E}">
        <p14:creationId xmlns:p14="http://schemas.microsoft.com/office/powerpoint/2010/main" val="306717692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14:presetBounceEnd="12000">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14:bounceEnd="12000">
                                          <p:cBhvr additive="base">
                                            <p:cTn id="41" dur="500" fill="hold"/>
                                            <p:tgtEl>
                                              <p:spTgt spid="1079"/>
                                            </p:tgtEl>
                                            <p:attrNameLst>
                                              <p:attrName>ppt_x</p:attrName>
                                            </p:attrNameLst>
                                          </p:cBhvr>
                                          <p:tavLst>
                                            <p:tav tm="0">
                                              <p:val>
                                                <p:strVal val="#ppt_x"/>
                                              </p:val>
                                            </p:tav>
                                            <p:tav tm="100000">
                                              <p:val>
                                                <p:strVal val="#ppt_x"/>
                                              </p:val>
                                            </p:tav>
                                          </p:tavLst>
                                        </p:anim>
                                        <p:anim calcmode="lin" valueType="num" p14:bounceEnd="12000">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14:presetBounceEnd="12000">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14:bounceEnd="12000">
                                          <p:cBhvr additive="base">
                                            <p:cTn id="46" dur="500" fill="hold"/>
                                            <p:tgtEl>
                                              <p:spTgt spid="1059"/>
                                            </p:tgtEl>
                                            <p:attrNameLst>
                                              <p:attrName>ppt_x</p:attrName>
                                            </p:attrNameLst>
                                          </p:cBhvr>
                                          <p:tavLst>
                                            <p:tav tm="0">
                                              <p:val>
                                                <p:strVal val="#ppt_x"/>
                                              </p:val>
                                            </p:tav>
                                            <p:tav tm="100000">
                                              <p:val>
                                                <p:strVal val="#ppt_x"/>
                                              </p:val>
                                            </p:tav>
                                          </p:tavLst>
                                        </p:anim>
                                        <p:anim calcmode="lin" valueType="num" p14:bounceEnd="12000">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14:presetBounceEnd="14000">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14:bounceEnd="14000">
                                          <p:cBhvr additive="base">
                                            <p:cTn id="51" dur="500" fill="hold"/>
                                            <p:tgtEl>
                                              <p:spTgt spid="939"/>
                                            </p:tgtEl>
                                            <p:attrNameLst>
                                              <p:attrName>ppt_x</p:attrName>
                                            </p:attrNameLst>
                                          </p:cBhvr>
                                          <p:tavLst>
                                            <p:tav tm="0">
                                              <p:val>
                                                <p:strVal val="#ppt_x"/>
                                              </p:val>
                                            </p:tav>
                                            <p:tav tm="100000">
                                              <p:val>
                                                <p:strVal val="#ppt_x"/>
                                              </p:val>
                                            </p:tav>
                                          </p:tavLst>
                                        </p:anim>
                                        <p:anim calcmode="lin" valueType="num" p14:bounceEnd="14000">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14:presetBounceEnd="12000">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14:bounceEnd="12000">
                                          <p:cBhvr additive="base">
                                            <p:cTn id="56" dur="500" fill="hold"/>
                                            <p:tgtEl>
                                              <p:spTgt spid="959"/>
                                            </p:tgtEl>
                                            <p:attrNameLst>
                                              <p:attrName>ppt_x</p:attrName>
                                            </p:attrNameLst>
                                          </p:cBhvr>
                                          <p:tavLst>
                                            <p:tav tm="0">
                                              <p:val>
                                                <p:strVal val="#ppt_x"/>
                                              </p:val>
                                            </p:tav>
                                            <p:tav tm="100000">
                                              <p:val>
                                                <p:strVal val="#ppt_x"/>
                                              </p:val>
                                            </p:tav>
                                          </p:tavLst>
                                        </p:anim>
                                        <p:anim calcmode="lin" valueType="num" p14:bounceEnd="12000">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14:presetBounceEnd="12000">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14:bounceEnd="12000">
                                          <p:cBhvr additive="base">
                                            <p:cTn id="61" dur="500" fill="hold"/>
                                            <p:tgtEl>
                                              <p:spTgt spid="1179"/>
                                            </p:tgtEl>
                                            <p:attrNameLst>
                                              <p:attrName>ppt_x</p:attrName>
                                            </p:attrNameLst>
                                          </p:cBhvr>
                                          <p:tavLst>
                                            <p:tav tm="0">
                                              <p:val>
                                                <p:strVal val="#ppt_x"/>
                                              </p:val>
                                            </p:tav>
                                            <p:tav tm="100000">
                                              <p:val>
                                                <p:strVal val="#ppt_x"/>
                                              </p:val>
                                            </p:tav>
                                          </p:tavLst>
                                        </p:anim>
                                        <p:anim calcmode="lin" valueType="num" p14:bounceEnd="12000">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14:presetBounceEnd="12000">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14:bounceEnd="12000">
                                          <p:cBhvr additive="base">
                                            <p:cTn id="65" dur="500" fill="hold"/>
                                            <p:tgtEl>
                                              <p:spTgt spid="576"/>
                                            </p:tgtEl>
                                            <p:attrNameLst>
                                              <p:attrName>ppt_x</p:attrName>
                                            </p:attrNameLst>
                                          </p:cBhvr>
                                          <p:tavLst>
                                            <p:tav tm="0">
                                              <p:val>
                                                <p:strVal val="#ppt_x"/>
                                              </p:val>
                                            </p:tav>
                                            <p:tav tm="100000">
                                              <p:val>
                                                <p:strVal val="#ppt_x"/>
                                              </p:val>
                                            </p:tav>
                                          </p:tavLst>
                                        </p:anim>
                                        <p:anim calcmode="lin" valueType="num" p14:bounceEnd="12000">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14:presetBounceEnd="12000">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14:bounceEnd="12000">
                                          <p:cBhvr additive="base">
                                            <p:cTn id="69" dur="500" fill="hold"/>
                                            <p:tgtEl>
                                              <p:spTgt spid="615"/>
                                            </p:tgtEl>
                                            <p:attrNameLst>
                                              <p:attrName>ppt_x</p:attrName>
                                            </p:attrNameLst>
                                          </p:cBhvr>
                                          <p:tavLst>
                                            <p:tav tm="0">
                                              <p:val>
                                                <p:strVal val="#ppt_x"/>
                                              </p:val>
                                            </p:tav>
                                            <p:tav tm="100000">
                                              <p:val>
                                                <p:strVal val="#ppt_x"/>
                                              </p:val>
                                            </p:tav>
                                          </p:tavLst>
                                        </p:anim>
                                        <p:anim calcmode="lin" valueType="num" p14:bounceEnd="12000">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46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nodeType="clickEffect" p14:presetBounceEnd="12000">
                                      <p:stCondLst>
                                        <p:cond delay="0"/>
                                      </p:stCondLst>
                                      <p:childTnLst>
                                        <p:set>
                                          <p:cBhvr>
                                            <p:cTn id="84" dur="1" fill="hold">
                                              <p:stCondLst>
                                                <p:cond delay="0"/>
                                              </p:stCondLst>
                                            </p:cTn>
                                            <p:tgtEl>
                                              <p:spTgt spid="979"/>
                                            </p:tgtEl>
                                            <p:attrNameLst>
                                              <p:attrName>style.visibility</p:attrName>
                                            </p:attrNameLst>
                                          </p:cBhvr>
                                          <p:to>
                                            <p:strVal val="visible"/>
                                          </p:to>
                                        </p:set>
                                        <p:anim calcmode="lin" valueType="num" p14:bounceEnd="12000">
                                          <p:cBhvr additive="base">
                                            <p:cTn id="85" dur="500" fill="hold"/>
                                            <p:tgtEl>
                                              <p:spTgt spid="979"/>
                                            </p:tgtEl>
                                            <p:attrNameLst>
                                              <p:attrName>ppt_x</p:attrName>
                                            </p:attrNameLst>
                                          </p:cBhvr>
                                          <p:tavLst>
                                            <p:tav tm="0">
                                              <p:val>
                                                <p:strVal val="#ppt_x"/>
                                              </p:val>
                                            </p:tav>
                                            <p:tav tm="100000">
                                              <p:val>
                                                <p:strVal val="#ppt_x"/>
                                              </p:val>
                                            </p:tav>
                                          </p:tavLst>
                                        </p:anim>
                                        <p:anim calcmode="lin" valueType="num" p14:bounceEnd="12000">
                                          <p:cBhvr additive="base">
                                            <p:cTn id="86" dur="500" fill="hold"/>
                                            <p:tgtEl>
                                              <p:spTgt spid="979"/>
                                            </p:tgtEl>
                                            <p:attrNameLst>
                                              <p:attrName>ppt_y</p:attrName>
                                            </p:attrNameLst>
                                          </p:cBhvr>
                                          <p:tavLst>
                                            <p:tav tm="0">
                                              <p:val>
                                                <p:strVal val="0-#ppt_h/2"/>
                                              </p:val>
                                            </p:tav>
                                            <p:tav tm="100000">
                                              <p:val>
                                                <p:strVal val="#ppt_y"/>
                                              </p:val>
                                            </p:tav>
                                          </p:tavLst>
                                        </p:anim>
                                      </p:childTnLst>
                                    </p:cTn>
                                  </p:par>
                                </p:childTnLst>
                              </p:cTn>
                            </p:par>
                            <p:par>
                              <p:cTn id="87" fill="hold">
                                <p:stCondLst>
                                  <p:cond delay="500"/>
                                </p:stCondLst>
                                <p:childTnLst>
                                  <p:par>
                                    <p:cTn id="88" presetID="2" presetClass="entr" presetSubtype="1" fill="hold" nodeType="afterEffect" p14:presetBounceEnd="12000">
                                      <p:stCondLst>
                                        <p:cond delay="0"/>
                                      </p:stCondLst>
                                      <p:childTnLst>
                                        <p:set>
                                          <p:cBhvr>
                                            <p:cTn id="89" dur="1" fill="hold">
                                              <p:stCondLst>
                                                <p:cond delay="0"/>
                                              </p:stCondLst>
                                            </p:cTn>
                                            <p:tgtEl>
                                              <p:spTgt spid="1019"/>
                                            </p:tgtEl>
                                            <p:attrNameLst>
                                              <p:attrName>style.visibility</p:attrName>
                                            </p:attrNameLst>
                                          </p:cBhvr>
                                          <p:to>
                                            <p:strVal val="visible"/>
                                          </p:to>
                                        </p:set>
                                        <p:anim calcmode="lin" valueType="num" p14:bounceEnd="12000">
                                          <p:cBhvr additive="base">
                                            <p:cTn id="90" dur="500" fill="hold"/>
                                            <p:tgtEl>
                                              <p:spTgt spid="1019"/>
                                            </p:tgtEl>
                                            <p:attrNameLst>
                                              <p:attrName>ppt_x</p:attrName>
                                            </p:attrNameLst>
                                          </p:cBhvr>
                                          <p:tavLst>
                                            <p:tav tm="0">
                                              <p:val>
                                                <p:strVal val="#ppt_x"/>
                                              </p:val>
                                            </p:tav>
                                            <p:tav tm="100000">
                                              <p:val>
                                                <p:strVal val="#ppt_x"/>
                                              </p:val>
                                            </p:tav>
                                          </p:tavLst>
                                        </p:anim>
                                        <p:anim calcmode="lin" valueType="num" p14:bounceEnd="12000">
                                          <p:cBhvr additive="base">
                                            <p:cTn id="91" dur="500" fill="hold"/>
                                            <p:tgtEl>
                                              <p:spTgt spid="1019"/>
                                            </p:tgtEl>
                                            <p:attrNameLst>
                                              <p:attrName>ppt_y</p:attrName>
                                            </p:attrNameLst>
                                          </p:cBhvr>
                                          <p:tavLst>
                                            <p:tav tm="0">
                                              <p:val>
                                                <p:strVal val="0-#ppt_h/2"/>
                                              </p:val>
                                            </p:tav>
                                            <p:tav tm="100000">
                                              <p:val>
                                                <p:strVal val="#ppt_y"/>
                                              </p:val>
                                            </p:tav>
                                          </p:tavLst>
                                        </p:anim>
                                      </p:childTnLst>
                                    </p:cTn>
                                  </p:par>
                                </p:childTnLst>
                              </p:cTn>
                            </p:par>
                            <p:par>
                              <p:cTn id="92" fill="hold">
                                <p:stCondLst>
                                  <p:cond delay="1000"/>
                                </p:stCondLst>
                                <p:childTnLst>
                                  <p:par>
                                    <p:cTn id="93" presetID="2" presetClass="entr" presetSubtype="1" fill="hold" nodeType="afterEffect" p14:presetBounceEnd="12000">
                                      <p:stCondLst>
                                        <p:cond delay="0"/>
                                      </p:stCondLst>
                                      <p:childTnLst>
                                        <p:set>
                                          <p:cBhvr>
                                            <p:cTn id="94" dur="1" fill="hold">
                                              <p:stCondLst>
                                                <p:cond delay="0"/>
                                              </p:stCondLst>
                                            </p:cTn>
                                            <p:tgtEl>
                                              <p:spTgt spid="1039"/>
                                            </p:tgtEl>
                                            <p:attrNameLst>
                                              <p:attrName>style.visibility</p:attrName>
                                            </p:attrNameLst>
                                          </p:cBhvr>
                                          <p:to>
                                            <p:strVal val="visible"/>
                                          </p:to>
                                        </p:set>
                                        <p:anim calcmode="lin" valueType="num" p14:bounceEnd="12000">
                                          <p:cBhvr additive="base">
                                            <p:cTn id="95" dur="500" fill="hold"/>
                                            <p:tgtEl>
                                              <p:spTgt spid="1039"/>
                                            </p:tgtEl>
                                            <p:attrNameLst>
                                              <p:attrName>ppt_x</p:attrName>
                                            </p:attrNameLst>
                                          </p:cBhvr>
                                          <p:tavLst>
                                            <p:tav tm="0">
                                              <p:val>
                                                <p:strVal val="#ppt_x"/>
                                              </p:val>
                                            </p:tav>
                                            <p:tav tm="100000">
                                              <p:val>
                                                <p:strVal val="#ppt_x"/>
                                              </p:val>
                                            </p:tav>
                                          </p:tavLst>
                                        </p:anim>
                                        <p:anim calcmode="lin" valueType="num" p14:bounceEnd="12000">
                                          <p:cBhvr additive="base">
                                            <p:cTn id="96" dur="500" fill="hold"/>
                                            <p:tgtEl>
                                              <p:spTgt spid="1039"/>
                                            </p:tgtEl>
                                            <p:attrNameLst>
                                              <p:attrName>ppt_y</p:attrName>
                                            </p:attrNameLst>
                                          </p:cBhvr>
                                          <p:tavLst>
                                            <p:tav tm="0">
                                              <p:val>
                                                <p:strVal val="0-#ppt_h/2"/>
                                              </p:val>
                                            </p:tav>
                                            <p:tav tm="100000">
                                              <p:val>
                                                <p:strVal val="#ppt_y"/>
                                              </p:val>
                                            </p:tav>
                                          </p:tavLst>
                                        </p:anim>
                                      </p:childTnLst>
                                    </p:cTn>
                                  </p:par>
                                </p:childTnLst>
                              </p:cTn>
                            </p:par>
                            <p:par>
                              <p:cTn id="97" fill="hold">
                                <p:stCondLst>
                                  <p:cond delay="1500"/>
                                </p:stCondLst>
                                <p:childTnLst>
                                  <p:par>
                                    <p:cTn id="98" presetID="2" presetClass="entr" presetSubtype="1" fill="hold" nodeType="afterEffect" p14:presetBounceEnd="12000">
                                      <p:stCondLst>
                                        <p:cond delay="0"/>
                                      </p:stCondLst>
                                      <p:childTnLst>
                                        <p:set>
                                          <p:cBhvr>
                                            <p:cTn id="99" dur="1" fill="hold">
                                              <p:stCondLst>
                                                <p:cond delay="0"/>
                                              </p:stCondLst>
                                            </p:cTn>
                                            <p:tgtEl>
                                              <p:spTgt spid="1139"/>
                                            </p:tgtEl>
                                            <p:attrNameLst>
                                              <p:attrName>style.visibility</p:attrName>
                                            </p:attrNameLst>
                                          </p:cBhvr>
                                          <p:to>
                                            <p:strVal val="visible"/>
                                          </p:to>
                                        </p:set>
                                        <p:anim calcmode="lin" valueType="num" p14:bounceEnd="12000">
                                          <p:cBhvr additive="base">
                                            <p:cTn id="100" dur="500" fill="hold"/>
                                            <p:tgtEl>
                                              <p:spTgt spid="1139"/>
                                            </p:tgtEl>
                                            <p:attrNameLst>
                                              <p:attrName>ppt_x</p:attrName>
                                            </p:attrNameLst>
                                          </p:cBhvr>
                                          <p:tavLst>
                                            <p:tav tm="0">
                                              <p:val>
                                                <p:strVal val="#ppt_x"/>
                                              </p:val>
                                            </p:tav>
                                            <p:tav tm="100000">
                                              <p:val>
                                                <p:strVal val="#ppt_x"/>
                                              </p:val>
                                            </p:tav>
                                          </p:tavLst>
                                        </p:anim>
                                        <p:anim calcmode="lin" valueType="num" p14:bounceEnd="12000">
                                          <p:cBhvr additive="base">
                                            <p:cTn id="101" dur="500" fill="hold"/>
                                            <p:tgtEl>
                                              <p:spTgt spid="1139"/>
                                            </p:tgtEl>
                                            <p:attrNameLst>
                                              <p:attrName>ppt_y</p:attrName>
                                            </p:attrNameLst>
                                          </p:cBhvr>
                                          <p:tavLst>
                                            <p:tav tm="0">
                                              <p:val>
                                                <p:strVal val="0-#ppt_h/2"/>
                                              </p:val>
                                            </p:tav>
                                            <p:tav tm="100000">
                                              <p:val>
                                                <p:strVal val="#ppt_y"/>
                                              </p:val>
                                            </p:tav>
                                          </p:tavLst>
                                        </p:anim>
                                      </p:childTnLst>
                                    </p:cTn>
                                  </p:par>
                                </p:childTnLst>
                              </p:cTn>
                            </p:par>
                            <p:par>
                              <p:cTn id="102" fill="hold">
                                <p:stCondLst>
                                  <p:cond delay="2000"/>
                                </p:stCondLst>
                                <p:childTnLst>
                                  <p:par>
                                    <p:cTn id="103" presetID="2" presetClass="entr" presetSubtype="1" fill="hold" nodeType="afterEffect" p14:presetBounceEnd="12000">
                                      <p:stCondLst>
                                        <p:cond delay="0"/>
                                      </p:stCondLst>
                                      <p:childTnLst>
                                        <p:set>
                                          <p:cBhvr>
                                            <p:cTn id="104" dur="1" fill="hold">
                                              <p:stCondLst>
                                                <p:cond delay="0"/>
                                              </p:stCondLst>
                                            </p:cTn>
                                            <p:tgtEl>
                                              <p:spTgt spid="1199"/>
                                            </p:tgtEl>
                                            <p:attrNameLst>
                                              <p:attrName>style.visibility</p:attrName>
                                            </p:attrNameLst>
                                          </p:cBhvr>
                                          <p:to>
                                            <p:strVal val="visible"/>
                                          </p:to>
                                        </p:set>
                                        <p:anim calcmode="lin" valueType="num" p14:bounceEnd="12000">
                                          <p:cBhvr additive="base">
                                            <p:cTn id="105" dur="500" fill="hold"/>
                                            <p:tgtEl>
                                              <p:spTgt spid="1199"/>
                                            </p:tgtEl>
                                            <p:attrNameLst>
                                              <p:attrName>ppt_x</p:attrName>
                                            </p:attrNameLst>
                                          </p:cBhvr>
                                          <p:tavLst>
                                            <p:tav tm="0">
                                              <p:val>
                                                <p:strVal val="#ppt_x"/>
                                              </p:val>
                                            </p:tav>
                                            <p:tav tm="100000">
                                              <p:val>
                                                <p:strVal val="#ppt_x"/>
                                              </p:val>
                                            </p:tav>
                                          </p:tavLst>
                                        </p:anim>
                                        <p:anim calcmode="lin" valueType="num" p14:bounceEnd="12000">
                                          <p:cBhvr additive="base">
                                            <p:cTn id="106" dur="500" fill="hold"/>
                                            <p:tgtEl>
                                              <p:spTgt spid="1199"/>
                                            </p:tgtEl>
                                            <p:attrNameLst>
                                              <p:attrName>ppt_y</p:attrName>
                                            </p:attrNameLst>
                                          </p:cBhvr>
                                          <p:tavLst>
                                            <p:tav tm="0">
                                              <p:val>
                                                <p:strVal val="0-#ppt_h/2"/>
                                              </p:val>
                                            </p:tav>
                                            <p:tav tm="100000">
                                              <p:val>
                                                <p:strVal val="#ppt_y"/>
                                              </p:val>
                                            </p:tav>
                                          </p:tavLst>
                                        </p:anim>
                                      </p:childTnLst>
                                    </p:cTn>
                                  </p:par>
                                </p:childTnLst>
                              </p:cTn>
                            </p:par>
                            <p:par>
                              <p:cTn id="107" fill="hold">
                                <p:stCondLst>
                                  <p:cond delay="2500"/>
                                </p:stCondLst>
                                <p:childTnLst>
                                  <p:par>
                                    <p:cTn id="108" presetID="47" presetClass="entr" presetSubtype="0" fill="hold" nodeType="afterEffect">
                                      <p:stCondLst>
                                        <p:cond delay="0"/>
                                      </p:stCondLst>
                                      <p:childTnLst>
                                        <p:set>
                                          <p:cBhvr>
                                            <p:cTn id="109" dur="1" fill="hold">
                                              <p:stCondLst>
                                                <p:cond delay="0"/>
                                              </p:stCondLst>
                                            </p:cTn>
                                            <p:tgtEl>
                                              <p:spTgt spid="4"/>
                                            </p:tgtEl>
                                            <p:attrNameLst>
                                              <p:attrName>style.visibility</p:attrName>
                                            </p:attrNameLst>
                                          </p:cBhvr>
                                          <p:to>
                                            <p:strVal val="visible"/>
                                          </p:to>
                                        </p:set>
                                        <p:animEffect transition="in" filter="fade">
                                          <p:cBhvr>
                                            <p:cTn id="110" dur="1000"/>
                                            <p:tgtEl>
                                              <p:spTgt spid="4"/>
                                            </p:tgtEl>
                                          </p:cBhvr>
                                        </p:animEffect>
                                        <p:anim calcmode="lin" valueType="num">
                                          <p:cBhvr>
                                            <p:cTn id="111" dur="1000" fill="hold"/>
                                            <p:tgtEl>
                                              <p:spTgt spid="4"/>
                                            </p:tgtEl>
                                            <p:attrNameLst>
                                              <p:attrName>ppt_x</p:attrName>
                                            </p:attrNameLst>
                                          </p:cBhvr>
                                          <p:tavLst>
                                            <p:tav tm="0">
                                              <p:val>
                                                <p:strVal val="#ppt_x"/>
                                              </p:val>
                                            </p:tav>
                                            <p:tav tm="100000">
                                              <p:val>
                                                <p:strVal val="#ppt_x"/>
                                              </p:val>
                                            </p:tav>
                                          </p:tavLst>
                                        </p:anim>
                                        <p:anim calcmode="lin" valueType="num">
                                          <p:cBhvr>
                                            <p:cTn id="11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62"/>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2" presetClass="entr" presetSubtype="1" fill="hold" nodeType="clickEffect" p14:presetBounceEnd="12000">
                                      <p:stCondLst>
                                        <p:cond delay="0"/>
                                      </p:stCondLst>
                                      <p:childTnLst>
                                        <p:set>
                                          <p:cBhvr>
                                            <p:cTn id="120" dur="1" fill="hold">
                                              <p:stCondLst>
                                                <p:cond delay="0"/>
                                              </p:stCondLst>
                                            </p:cTn>
                                            <p:tgtEl>
                                              <p:spTgt spid="999"/>
                                            </p:tgtEl>
                                            <p:attrNameLst>
                                              <p:attrName>style.visibility</p:attrName>
                                            </p:attrNameLst>
                                          </p:cBhvr>
                                          <p:to>
                                            <p:strVal val="visible"/>
                                          </p:to>
                                        </p:set>
                                        <p:anim calcmode="lin" valueType="num" p14:bounceEnd="12000">
                                          <p:cBhvr additive="base">
                                            <p:cTn id="121" dur="500" fill="hold"/>
                                            <p:tgtEl>
                                              <p:spTgt spid="999"/>
                                            </p:tgtEl>
                                            <p:attrNameLst>
                                              <p:attrName>ppt_x</p:attrName>
                                            </p:attrNameLst>
                                          </p:cBhvr>
                                          <p:tavLst>
                                            <p:tav tm="0">
                                              <p:val>
                                                <p:strVal val="#ppt_x"/>
                                              </p:val>
                                            </p:tav>
                                            <p:tav tm="100000">
                                              <p:val>
                                                <p:strVal val="#ppt_x"/>
                                              </p:val>
                                            </p:tav>
                                          </p:tavLst>
                                        </p:anim>
                                        <p:anim calcmode="lin" valueType="num" p14:bounceEnd="12000">
                                          <p:cBhvr additive="base">
                                            <p:cTn id="122" dur="500" fill="hold"/>
                                            <p:tgtEl>
                                              <p:spTgt spid="999"/>
                                            </p:tgtEl>
                                            <p:attrNameLst>
                                              <p:attrName>ppt_y</p:attrName>
                                            </p:attrNameLst>
                                          </p:cBhvr>
                                          <p:tavLst>
                                            <p:tav tm="0">
                                              <p:val>
                                                <p:strVal val="0-#ppt_h/2"/>
                                              </p:val>
                                            </p:tav>
                                            <p:tav tm="100000">
                                              <p:val>
                                                <p:strVal val="#ppt_y"/>
                                              </p:val>
                                            </p:tav>
                                          </p:tavLst>
                                        </p:anim>
                                      </p:childTnLst>
                                    </p:cTn>
                                  </p:par>
                                </p:childTnLst>
                              </p:cTn>
                            </p:par>
                            <p:par>
                              <p:cTn id="123" fill="hold">
                                <p:stCondLst>
                                  <p:cond delay="500"/>
                                </p:stCondLst>
                                <p:childTnLst>
                                  <p:par>
                                    <p:cTn id="124" presetID="2" presetClass="entr" presetSubtype="1" fill="hold" nodeType="afterEffect" p14:presetBounceEnd="12000">
                                      <p:stCondLst>
                                        <p:cond delay="0"/>
                                      </p:stCondLst>
                                      <p:childTnLst>
                                        <p:set>
                                          <p:cBhvr>
                                            <p:cTn id="125" dur="1" fill="hold">
                                              <p:stCondLst>
                                                <p:cond delay="0"/>
                                              </p:stCondLst>
                                            </p:cTn>
                                            <p:tgtEl>
                                              <p:spTgt spid="899"/>
                                            </p:tgtEl>
                                            <p:attrNameLst>
                                              <p:attrName>style.visibility</p:attrName>
                                            </p:attrNameLst>
                                          </p:cBhvr>
                                          <p:to>
                                            <p:strVal val="visible"/>
                                          </p:to>
                                        </p:set>
                                        <p:anim calcmode="lin" valueType="num" p14:bounceEnd="12000">
                                          <p:cBhvr additive="base">
                                            <p:cTn id="126" dur="500" fill="hold"/>
                                            <p:tgtEl>
                                              <p:spTgt spid="899"/>
                                            </p:tgtEl>
                                            <p:attrNameLst>
                                              <p:attrName>ppt_x</p:attrName>
                                            </p:attrNameLst>
                                          </p:cBhvr>
                                          <p:tavLst>
                                            <p:tav tm="0">
                                              <p:val>
                                                <p:strVal val="#ppt_x"/>
                                              </p:val>
                                            </p:tav>
                                            <p:tav tm="100000">
                                              <p:val>
                                                <p:strVal val="#ppt_x"/>
                                              </p:val>
                                            </p:tav>
                                          </p:tavLst>
                                        </p:anim>
                                        <p:anim calcmode="lin" valueType="num" p14:bounceEnd="12000">
                                          <p:cBhvr additive="base">
                                            <p:cTn id="127" dur="500" fill="hold"/>
                                            <p:tgtEl>
                                              <p:spTgt spid="899"/>
                                            </p:tgtEl>
                                            <p:attrNameLst>
                                              <p:attrName>ppt_y</p:attrName>
                                            </p:attrNameLst>
                                          </p:cBhvr>
                                          <p:tavLst>
                                            <p:tav tm="0">
                                              <p:val>
                                                <p:strVal val="0-#ppt_h/2"/>
                                              </p:val>
                                            </p:tav>
                                            <p:tav tm="100000">
                                              <p:val>
                                                <p:strVal val="#ppt_y"/>
                                              </p:val>
                                            </p:tav>
                                          </p:tavLst>
                                        </p:anim>
                                      </p:childTnLst>
                                    </p:cTn>
                                  </p:par>
                                </p:childTnLst>
                              </p:cTn>
                            </p:par>
                            <p:par>
                              <p:cTn id="128" fill="hold">
                                <p:stCondLst>
                                  <p:cond delay="1000"/>
                                </p:stCondLst>
                                <p:childTnLst>
                                  <p:par>
                                    <p:cTn id="129" presetID="2" presetClass="entr" presetSubtype="1" fill="hold" nodeType="afterEffect" p14:presetBounceEnd="12000">
                                      <p:stCondLst>
                                        <p:cond delay="0"/>
                                      </p:stCondLst>
                                      <p:childTnLst>
                                        <p:set>
                                          <p:cBhvr>
                                            <p:cTn id="130" dur="1" fill="hold">
                                              <p:stCondLst>
                                                <p:cond delay="0"/>
                                              </p:stCondLst>
                                            </p:cTn>
                                            <p:tgtEl>
                                              <p:spTgt spid="919"/>
                                            </p:tgtEl>
                                            <p:attrNameLst>
                                              <p:attrName>style.visibility</p:attrName>
                                            </p:attrNameLst>
                                          </p:cBhvr>
                                          <p:to>
                                            <p:strVal val="visible"/>
                                          </p:to>
                                        </p:set>
                                        <p:anim calcmode="lin" valueType="num" p14:bounceEnd="12000">
                                          <p:cBhvr additive="base">
                                            <p:cTn id="131" dur="500" fill="hold"/>
                                            <p:tgtEl>
                                              <p:spTgt spid="919"/>
                                            </p:tgtEl>
                                            <p:attrNameLst>
                                              <p:attrName>ppt_x</p:attrName>
                                            </p:attrNameLst>
                                          </p:cBhvr>
                                          <p:tavLst>
                                            <p:tav tm="0">
                                              <p:val>
                                                <p:strVal val="#ppt_x"/>
                                              </p:val>
                                            </p:tav>
                                            <p:tav tm="100000">
                                              <p:val>
                                                <p:strVal val="#ppt_x"/>
                                              </p:val>
                                            </p:tav>
                                          </p:tavLst>
                                        </p:anim>
                                        <p:anim calcmode="lin" valueType="num" p14:bounceEnd="12000">
                                          <p:cBhvr additive="base">
                                            <p:cTn id="132" dur="500" fill="hold"/>
                                            <p:tgtEl>
                                              <p:spTgt spid="919"/>
                                            </p:tgtEl>
                                            <p:attrNameLst>
                                              <p:attrName>ppt_y</p:attrName>
                                            </p:attrNameLst>
                                          </p:cBhvr>
                                          <p:tavLst>
                                            <p:tav tm="0">
                                              <p:val>
                                                <p:strVal val="0-#ppt_h/2"/>
                                              </p:val>
                                            </p:tav>
                                            <p:tav tm="100000">
                                              <p:val>
                                                <p:strVal val="#ppt_y"/>
                                              </p:val>
                                            </p:tav>
                                          </p:tavLst>
                                        </p:anim>
                                      </p:childTnLst>
                                    </p:cTn>
                                  </p:par>
                                </p:childTnLst>
                              </p:cTn>
                            </p:par>
                            <p:par>
                              <p:cTn id="133" fill="hold">
                                <p:stCondLst>
                                  <p:cond delay="1500"/>
                                </p:stCondLst>
                                <p:childTnLst>
                                  <p:par>
                                    <p:cTn id="134" presetID="2" presetClass="entr" presetSubtype="1" fill="hold" nodeType="afterEffect" p14:presetBounceEnd="12000">
                                      <p:stCondLst>
                                        <p:cond delay="0"/>
                                      </p:stCondLst>
                                      <p:childTnLst>
                                        <p:set>
                                          <p:cBhvr>
                                            <p:cTn id="135" dur="1" fill="hold">
                                              <p:stCondLst>
                                                <p:cond delay="0"/>
                                              </p:stCondLst>
                                            </p:cTn>
                                            <p:tgtEl>
                                              <p:spTgt spid="1099"/>
                                            </p:tgtEl>
                                            <p:attrNameLst>
                                              <p:attrName>style.visibility</p:attrName>
                                            </p:attrNameLst>
                                          </p:cBhvr>
                                          <p:to>
                                            <p:strVal val="visible"/>
                                          </p:to>
                                        </p:set>
                                        <p:anim calcmode="lin" valueType="num" p14:bounceEnd="12000">
                                          <p:cBhvr additive="base">
                                            <p:cTn id="136" dur="500" fill="hold"/>
                                            <p:tgtEl>
                                              <p:spTgt spid="1099"/>
                                            </p:tgtEl>
                                            <p:attrNameLst>
                                              <p:attrName>ppt_x</p:attrName>
                                            </p:attrNameLst>
                                          </p:cBhvr>
                                          <p:tavLst>
                                            <p:tav tm="0">
                                              <p:val>
                                                <p:strVal val="#ppt_x"/>
                                              </p:val>
                                            </p:tav>
                                            <p:tav tm="100000">
                                              <p:val>
                                                <p:strVal val="#ppt_x"/>
                                              </p:val>
                                            </p:tav>
                                          </p:tavLst>
                                        </p:anim>
                                        <p:anim calcmode="lin" valueType="num" p14:bounceEnd="12000">
                                          <p:cBhvr additive="base">
                                            <p:cTn id="137" dur="500" fill="hold"/>
                                            <p:tgtEl>
                                              <p:spTgt spid="1099"/>
                                            </p:tgtEl>
                                            <p:attrNameLst>
                                              <p:attrName>ppt_y</p:attrName>
                                            </p:attrNameLst>
                                          </p:cBhvr>
                                          <p:tavLst>
                                            <p:tav tm="0">
                                              <p:val>
                                                <p:strVal val="0-#ppt_h/2"/>
                                              </p:val>
                                            </p:tav>
                                            <p:tav tm="100000">
                                              <p:val>
                                                <p:strVal val="#ppt_y"/>
                                              </p:val>
                                            </p:tav>
                                          </p:tavLst>
                                        </p:anim>
                                      </p:childTnLst>
                                    </p:cTn>
                                  </p:par>
                                </p:childTnLst>
                              </p:cTn>
                            </p:par>
                            <p:par>
                              <p:cTn id="138" fill="hold">
                                <p:stCondLst>
                                  <p:cond delay="2000"/>
                                </p:stCondLst>
                                <p:childTnLst>
                                  <p:par>
                                    <p:cTn id="139" presetID="2" presetClass="entr" presetSubtype="1" fill="hold" nodeType="afterEffect" p14:presetBounceEnd="12000">
                                      <p:stCondLst>
                                        <p:cond delay="0"/>
                                      </p:stCondLst>
                                      <p:childTnLst>
                                        <p:set>
                                          <p:cBhvr>
                                            <p:cTn id="140" dur="1" fill="hold">
                                              <p:stCondLst>
                                                <p:cond delay="0"/>
                                              </p:stCondLst>
                                            </p:cTn>
                                            <p:tgtEl>
                                              <p:spTgt spid="1119"/>
                                            </p:tgtEl>
                                            <p:attrNameLst>
                                              <p:attrName>style.visibility</p:attrName>
                                            </p:attrNameLst>
                                          </p:cBhvr>
                                          <p:to>
                                            <p:strVal val="visible"/>
                                          </p:to>
                                        </p:set>
                                        <p:anim calcmode="lin" valueType="num" p14:bounceEnd="12000">
                                          <p:cBhvr additive="base">
                                            <p:cTn id="141" dur="500" fill="hold"/>
                                            <p:tgtEl>
                                              <p:spTgt spid="1119"/>
                                            </p:tgtEl>
                                            <p:attrNameLst>
                                              <p:attrName>ppt_x</p:attrName>
                                            </p:attrNameLst>
                                          </p:cBhvr>
                                          <p:tavLst>
                                            <p:tav tm="0">
                                              <p:val>
                                                <p:strVal val="#ppt_x"/>
                                              </p:val>
                                            </p:tav>
                                            <p:tav tm="100000">
                                              <p:val>
                                                <p:strVal val="#ppt_x"/>
                                              </p:val>
                                            </p:tav>
                                          </p:tavLst>
                                        </p:anim>
                                        <p:anim calcmode="lin" valueType="num" p14:bounceEnd="12000">
                                          <p:cBhvr additive="base">
                                            <p:cTn id="142" dur="500" fill="hold"/>
                                            <p:tgtEl>
                                              <p:spTgt spid="1119"/>
                                            </p:tgtEl>
                                            <p:attrNameLst>
                                              <p:attrName>ppt_y</p:attrName>
                                            </p:attrNameLst>
                                          </p:cBhvr>
                                          <p:tavLst>
                                            <p:tav tm="0">
                                              <p:val>
                                                <p:strVal val="0-#ppt_h/2"/>
                                              </p:val>
                                            </p:tav>
                                            <p:tav tm="100000">
                                              <p:val>
                                                <p:strVal val="#ppt_y"/>
                                              </p:val>
                                            </p:tav>
                                          </p:tavLst>
                                        </p:anim>
                                      </p:childTnLst>
                                    </p:cTn>
                                  </p:par>
                                </p:childTnLst>
                              </p:cTn>
                            </p:par>
                            <p:par>
                              <p:cTn id="143" fill="hold">
                                <p:stCondLst>
                                  <p:cond delay="2500"/>
                                </p:stCondLst>
                                <p:childTnLst>
                                  <p:par>
                                    <p:cTn id="144" presetID="2" presetClass="entr" presetSubtype="1" fill="hold" nodeType="afterEffect" p14:presetBounceEnd="12000">
                                      <p:stCondLst>
                                        <p:cond delay="0"/>
                                      </p:stCondLst>
                                      <p:childTnLst>
                                        <p:set>
                                          <p:cBhvr>
                                            <p:cTn id="145" dur="1" fill="hold">
                                              <p:stCondLst>
                                                <p:cond delay="0"/>
                                              </p:stCondLst>
                                            </p:cTn>
                                            <p:tgtEl>
                                              <p:spTgt spid="1159"/>
                                            </p:tgtEl>
                                            <p:attrNameLst>
                                              <p:attrName>style.visibility</p:attrName>
                                            </p:attrNameLst>
                                          </p:cBhvr>
                                          <p:to>
                                            <p:strVal val="visible"/>
                                          </p:to>
                                        </p:set>
                                        <p:anim calcmode="lin" valueType="num" p14:bounceEnd="12000">
                                          <p:cBhvr additive="base">
                                            <p:cTn id="146" dur="500" fill="hold"/>
                                            <p:tgtEl>
                                              <p:spTgt spid="1159"/>
                                            </p:tgtEl>
                                            <p:attrNameLst>
                                              <p:attrName>ppt_x</p:attrName>
                                            </p:attrNameLst>
                                          </p:cBhvr>
                                          <p:tavLst>
                                            <p:tav tm="0">
                                              <p:val>
                                                <p:strVal val="#ppt_x"/>
                                              </p:val>
                                            </p:tav>
                                            <p:tav tm="100000">
                                              <p:val>
                                                <p:strVal val="#ppt_x"/>
                                              </p:val>
                                            </p:tav>
                                          </p:tavLst>
                                        </p:anim>
                                        <p:anim calcmode="lin" valueType="num" p14:bounceEnd="12000">
                                          <p:cBhvr additive="base">
                                            <p:cTn id="147" dur="500" fill="hold"/>
                                            <p:tgtEl>
                                              <p:spTgt spid="1159"/>
                                            </p:tgtEl>
                                            <p:attrNameLst>
                                              <p:attrName>ppt_y</p:attrName>
                                            </p:attrNameLst>
                                          </p:cBhvr>
                                          <p:tavLst>
                                            <p:tav tm="0">
                                              <p:val>
                                                <p:strVal val="0-#ppt_h/2"/>
                                              </p:val>
                                            </p:tav>
                                            <p:tav tm="100000">
                                              <p:val>
                                                <p:strVal val="#ppt_y"/>
                                              </p:val>
                                            </p:tav>
                                          </p:tavLst>
                                        </p:anim>
                                      </p:childTnLst>
                                    </p:cTn>
                                  </p:par>
                                </p:childTnLst>
                              </p:cTn>
                            </p:par>
                            <p:par>
                              <p:cTn id="148" fill="hold">
                                <p:stCondLst>
                                  <p:cond delay="3000"/>
                                </p:stCondLst>
                                <p:childTnLst>
                                  <p:par>
                                    <p:cTn id="149" presetID="2" presetClass="entr" presetSubtype="1" fill="hold" nodeType="afterEffect" p14:presetBounceEnd="12000">
                                      <p:stCondLst>
                                        <p:cond delay="0"/>
                                      </p:stCondLst>
                                      <p:childTnLst>
                                        <p:set>
                                          <p:cBhvr>
                                            <p:cTn id="150" dur="1" fill="hold">
                                              <p:stCondLst>
                                                <p:cond delay="0"/>
                                              </p:stCondLst>
                                            </p:cTn>
                                            <p:tgtEl>
                                              <p:spTgt spid="1239"/>
                                            </p:tgtEl>
                                            <p:attrNameLst>
                                              <p:attrName>style.visibility</p:attrName>
                                            </p:attrNameLst>
                                          </p:cBhvr>
                                          <p:to>
                                            <p:strVal val="visible"/>
                                          </p:to>
                                        </p:set>
                                        <p:anim calcmode="lin" valueType="num" p14:bounceEnd="12000">
                                          <p:cBhvr additive="base">
                                            <p:cTn id="151" dur="500" fill="hold"/>
                                            <p:tgtEl>
                                              <p:spTgt spid="1239"/>
                                            </p:tgtEl>
                                            <p:attrNameLst>
                                              <p:attrName>ppt_x</p:attrName>
                                            </p:attrNameLst>
                                          </p:cBhvr>
                                          <p:tavLst>
                                            <p:tav tm="0">
                                              <p:val>
                                                <p:strVal val="#ppt_x"/>
                                              </p:val>
                                            </p:tav>
                                            <p:tav tm="100000">
                                              <p:val>
                                                <p:strVal val="#ppt_x"/>
                                              </p:val>
                                            </p:tav>
                                          </p:tavLst>
                                        </p:anim>
                                        <p:anim calcmode="lin" valueType="num" p14:bounceEnd="12000">
                                          <p:cBhvr additive="base">
                                            <p:cTn id="152" dur="500" fill="hold"/>
                                            <p:tgtEl>
                                              <p:spTgt spid="1239"/>
                                            </p:tgtEl>
                                            <p:attrNameLst>
                                              <p:attrName>ppt_y</p:attrName>
                                            </p:attrNameLst>
                                          </p:cBhvr>
                                          <p:tavLst>
                                            <p:tav tm="0">
                                              <p:val>
                                                <p:strVal val="0-#ppt_h/2"/>
                                              </p:val>
                                            </p:tav>
                                            <p:tav tm="100000">
                                              <p:val>
                                                <p:strVal val="#ppt_y"/>
                                              </p:val>
                                            </p:tav>
                                          </p:tavLst>
                                        </p:anim>
                                      </p:childTnLst>
                                    </p:cTn>
                                  </p:par>
                                </p:childTnLst>
                              </p:cTn>
                            </p:par>
                            <p:par>
                              <p:cTn id="153" fill="hold">
                                <p:stCondLst>
                                  <p:cond delay="3500"/>
                                </p:stCondLst>
                                <p:childTnLst>
                                  <p:par>
                                    <p:cTn id="154" presetID="47" presetClass="entr" presetSubtype="0" fill="hold" nodeType="afterEffect">
                                      <p:stCondLst>
                                        <p:cond delay="0"/>
                                      </p:stCondLst>
                                      <p:childTnLst>
                                        <p:set>
                                          <p:cBhvr>
                                            <p:cTn id="155" dur="1" fill="hold">
                                              <p:stCondLst>
                                                <p:cond delay="0"/>
                                              </p:stCondLst>
                                            </p:cTn>
                                            <p:tgtEl>
                                              <p:spTgt spid="664"/>
                                            </p:tgtEl>
                                            <p:attrNameLst>
                                              <p:attrName>style.visibility</p:attrName>
                                            </p:attrNameLst>
                                          </p:cBhvr>
                                          <p:to>
                                            <p:strVal val="visible"/>
                                          </p:to>
                                        </p:set>
                                        <p:animEffect transition="in" filter="fade">
                                          <p:cBhvr>
                                            <p:cTn id="156" dur="1000"/>
                                            <p:tgtEl>
                                              <p:spTgt spid="664"/>
                                            </p:tgtEl>
                                          </p:cBhvr>
                                        </p:animEffect>
                                        <p:anim calcmode="lin" valueType="num">
                                          <p:cBhvr>
                                            <p:cTn id="157" dur="1000" fill="hold"/>
                                            <p:tgtEl>
                                              <p:spTgt spid="664"/>
                                            </p:tgtEl>
                                            <p:attrNameLst>
                                              <p:attrName>ppt_x</p:attrName>
                                            </p:attrNameLst>
                                          </p:cBhvr>
                                          <p:tavLst>
                                            <p:tav tm="0">
                                              <p:val>
                                                <p:strVal val="#ppt_x"/>
                                              </p:val>
                                            </p:tav>
                                            <p:tav tm="100000">
                                              <p:val>
                                                <p:strVal val="#ppt_x"/>
                                              </p:val>
                                            </p:tav>
                                          </p:tavLst>
                                        </p:anim>
                                        <p:anim calcmode="lin" valueType="num">
                                          <p:cBhvr>
                                            <p:cTn id="158"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 grpId="0"/>
          <p:bldP spid="4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97"/>
                                            </p:tgtEl>
                                            <p:attrNameLst>
                                              <p:attrName>style.visibility</p:attrName>
                                            </p:attrNameLst>
                                          </p:cBhvr>
                                          <p:to>
                                            <p:strVal val="visible"/>
                                          </p:to>
                                        </p:set>
                                        <p:anim calcmode="lin" valueType="num">
                                          <p:cBhvr additive="base">
                                            <p:cTn id="7" dur="1000" fill="hold"/>
                                            <p:tgtEl>
                                              <p:spTgt spid="597"/>
                                            </p:tgtEl>
                                            <p:attrNameLst>
                                              <p:attrName>ppt_x</p:attrName>
                                            </p:attrNameLst>
                                          </p:cBhvr>
                                          <p:tavLst>
                                            <p:tav tm="0">
                                              <p:val>
                                                <p:strVal val="#ppt_x"/>
                                              </p:val>
                                            </p:tav>
                                            <p:tav tm="100000">
                                              <p:val>
                                                <p:strVal val="#ppt_x"/>
                                              </p:val>
                                            </p:tav>
                                          </p:tavLst>
                                        </p:anim>
                                        <p:anim calcmode="lin" valueType="num">
                                          <p:cBhvr additive="base">
                                            <p:cTn id="8" dur="1000" fill="hold"/>
                                            <p:tgtEl>
                                              <p:spTgt spid="59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97"/>
                                            </p:tgtEl>
                                            <p:attrNameLst>
                                              <p:attrName>r</p:attrName>
                                            </p:attrNameLst>
                                          </p:cBhvr>
                                        </p:animRot>
                                        <p:animRot by="-240000">
                                          <p:cBhvr>
                                            <p:cTn id="11" dur="200" fill="hold">
                                              <p:stCondLst>
                                                <p:cond delay="200"/>
                                              </p:stCondLst>
                                            </p:cTn>
                                            <p:tgtEl>
                                              <p:spTgt spid="597"/>
                                            </p:tgtEl>
                                            <p:attrNameLst>
                                              <p:attrName>r</p:attrName>
                                            </p:attrNameLst>
                                          </p:cBhvr>
                                        </p:animRot>
                                        <p:animRot by="240000">
                                          <p:cBhvr>
                                            <p:cTn id="12" dur="200" fill="hold">
                                              <p:stCondLst>
                                                <p:cond delay="400"/>
                                              </p:stCondLst>
                                            </p:cTn>
                                            <p:tgtEl>
                                              <p:spTgt spid="597"/>
                                            </p:tgtEl>
                                            <p:attrNameLst>
                                              <p:attrName>r</p:attrName>
                                            </p:attrNameLst>
                                          </p:cBhvr>
                                        </p:animRot>
                                        <p:animRot by="-240000">
                                          <p:cBhvr>
                                            <p:cTn id="13" dur="200" fill="hold">
                                              <p:stCondLst>
                                                <p:cond delay="600"/>
                                              </p:stCondLst>
                                            </p:cTn>
                                            <p:tgtEl>
                                              <p:spTgt spid="597"/>
                                            </p:tgtEl>
                                            <p:attrNameLst>
                                              <p:attrName>r</p:attrName>
                                            </p:attrNameLst>
                                          </p:cBhvr>
                                        </p:animRot>
                                        <p:animRot by="120000">
                                          <p:cBhvr>
                                            <p:cTn id="14" dur="200" fill="hold">
                                              <p:stCondLst>
                                                <p:cond delay="800"/>
                                              </p:stCondLst>
                                            </p:cTn>
                                            <p:tgtEl>
                                              <p:spTgt spid="59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633"/>
                                            </p:tgtEl>
                                            <p:attrNameLst>
                                              <p:attrName>style.visibility</p:attrName>
                                            </p:attrNameLst>
                                          </p:cBhvr>
                                          <p:to>
                                            <p:strVal val="visible"/>
                                          </p:to>
                                        </p:set>
                                        <p:anim calcmode="lin" valueType="num">
                                          <p:cBhvr additive="base">
                                            <p:cTn id="17" dur="1000" fill="hold"/>
                                            <p:tgtEl>
                                              <p:spTgt spid="633"/>
                                            </p:tgtEl>
                                            <p:attrNameLst>
                                              <p:attrName>ppt_x</p:attrName>
                                            </p:attrNameLst>
                                          </p:cBhvr>
                                          <p:tavLst>
                                            <p:tav tm="0">
                                              <p:val>
                                                <p:strVal val="#ppt_x"/>
                                              </p:val>
                                            </p:tav>
                                            <p:tav tm="100000">
                                              <p:val>
                                                <p:strVal val="#ppt_x"/>
                                              </p:val>
                                            </p:tav>
                                          </p:tavLst>
                                        </p:anim>
                                        <p:anim calcmode="lin" valueType="num">
                                          <p:cBhvr additive="base">
                                            <p:cTn id="18" dur="1000" fill="hold"/>
                                            <p:tgtEl>
                                              <p:spTgt spid="63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633"/>
                                            </p:tgtEl>
                                            <p:attrNameLst>
                                              <p:attrName>r</p:attrName>
                                            </p:attrNameLst>
                                          </p:cBhvr>
                                        </p:animRot>
                                        <p:animRot by="-240000">
                                          <p:cBhvr>
                                            <p:cTn id="21" dur="200" fill="hold">
                                              <p:stCondLst>
                                                <p:cond delay="200"/>
                                              </p:stCondLst>
                                            </p:cTn>
                                            <p:tgtEl>
                                              <p:spTgt spid="633"/>
                                            </p:tgtEl>
                                            <p:attrNameLst>
                                              <p:attrName>r</p:attrName>
                                            </p:attrNameLst>
                                          </p:cBhvr>
                                        </p:animRot>
                                        <p:animRot by="240000">
                                          <p:cBhvr>
                                            <p:cTn id="22" dur="200" fill="hold">
                                              <p:stCondLst>
                                                <p:cond delay="400"/>
                                              </p:stCondLst>
                                            </p:cTn>
                                            <p:tgtEl>
                                              <p:spTgt spid="633"/>
                                            </p:tgtEl>
                                            <p:attrNameLst>
                                              <p:attrName>r</p:attrName>
                                            </p:attrNameLst>
                                          </p:cBhvr>
                                        </p:animRot>
                                        <p:animRot by="-240000">
                                          <p:cBhvr>
                                            <p:cTn id="23" dur="200" fill="hold">
                                              <p:stCondLst>
                                                <p:cond delay="600"/>
                                              </p:stCondLst>
                                            </p:cTn>
                                            <p:tgtEl>
                                              <p:spTgt spid="633"/>
                                            </p:tgtEl>
                                            <p:attrNameLst>
                                              <p:attrName>r</p:attrName>
                                            </p:attrNameLst>
                                          </p:cBhvr>
                                        </p:animRot>
                                        <p:animRot by="120000">
                                          <p:cBhvr>
                                            <p:cTn id="24" dur="200" fill="hold">
                                              <p:stCondLst>
                                                <p:cond delay="800"/>
                                              </p:stCondLst>
                                            </p:cTn>
                                            <p:tgtEl>
                                              <p:spTgt spid="63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81"/>
                                            </p:tgtEl>
                                            <p:attrNameLst>
                                              <p:attrName>style.visibility</p:attrName>
                                            </p:attrNameLst>
                                          </p:cBhvr>
                                          <p:to>
                                            <p:strVal val="visible"/>
                                          </p:to>
                                        </p:set>
                                        <p:anim calcmode="lin" valueType="num">
                                          <p:cBhvr additive="base">
                                            <p:cTn id="27" dur="1000" fill="hold"/>
                                            <p:tgtEl>
                                              <p:spTgt spid="681"/>
                                            </p:tgtEl>
                                            <p:attrNameLst>
                                              <p:attrName>ppt_x</p:attrName>
                                            </p:attrNameLst>
                                          </p:cBhvr>
                                          <p:tavLst>
                                            <p:tav tm="0">
                                              <p:val>
                                                <p:strVal val="#ppt_x"/>
                                              </p:val>
                                            </p:tav>
                                            <p:tav tm="100000">
                                              <p:val>
                                                <p:strVal val="#ppt_x"/>
                                              </p:val>
                                            </p:tav>
                                          </p:tavLst>
                                        </p:anim>
                                        <p:anim calcmode="lin" valueType="num">
                                          <p:cBhvr additive="base">
                                            <p:cTn id="28" dur="1000" fill="hold"/>
                                            <p:tgtEl>
                                              <p:spTgt spid="681"/>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81"/>
                                            </p:tgtEl>
                                            <p:attrNameLst>
                                              <p:attrName>r</p:attrName>
                                            </p:attrNameLst>
                                          </p:cBhvr>
                                        </p:animRot>
                                        <p:animRot by="-240000">
                                          <p:cBhvr>
                                            <p:cTn id="31" dur="200" fill="hold">
                                              <p:stCondLst>
                                                <p:cond delay="200"/>
                                              </p:stCondLst>
                                            </p:cTn>
                                            <p:tgtEl>
                                              <p:spTgt spid="681"/>
                                            </p:tgtEl>
                                            <p:attrNameLst>
                                              <p:attrName>r</p:attrName>
                                            </p:attrNameLst>
                                          </p:cBhvr>
                                        </p:animRot>
                                        <p:animRot by="240000">
                                          <p:cBhvr>
                                            <p:cTn id="32" dur="200" fill="hold">
                                              <p:stCondLst>
                                                <p:cond delay="400"/>
                                              </p:stCondLst>
                                            </p:cTn>
                                            <p:tgtEl>
                                              <p:spTgt spid="681"/>
                                            </p:tgtEl>
                                            <p:attrNameLst>
                                              <p:attrName>r</p:attrName>
                                            </p:attrNameLst>
                                          </p:cBhvr>
                                        </p:animRot>
                                        <p:animRot by="-240000">
                                          <p:cBhvr>
                                            <p:cTn id="33" dur="200" fill="hold">
                                              <p:stCondLst>
                                                <p:cond delay="600"/>
                                              </p:stCondLst>
                                            </p:cTn>
                                            <p:tgtEl>
                                              <p:spTgt spid="681"/>
                                            </p:tgtEl>
                                            <p:attrNameLst>
                                              <p:attrName>r</p:attrName>
                                            </p:attrNameLst>
                                          </p:cBhvr>
                                        </p:animRot>
                                        <p:animRot by="120000">
                                          <p:cBhvr>
                                            <p:cTn id="34" dur="200" fill="hold">
                                              <p:stCondLst>
                                                <p:cond delay="800"/>
                                              </p:stCondLst>
                                            </p:cTn>
                                            <p:tgtEl>
                                              <p:spTgt spid="681"/>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3"/>
                                            </p:tgtEl>
                                            <p:attrNameLst>
                                              <p:attrName>style.visibility</p:attrName>
                                            </p:attrNameLst>
                                          </p:cBhvr>
                                          <p:to>
                                            <p:strVal val="visible"/>
                                          </p:to>
                                        </p:set>
                                        <p:animEffect transition="in" filter="wipe(left)">
                                          <p:cBhvr>
                                            <p:cTn id="37" dur="1000"/>
                                            <p:tgtEl>
                                              <p:spTgt spid="593"/>
                                            </p:tgtEl>
                                          </p:cBhvr>
                                        </p:animEffect>
                                      </p:childTnLst>
                                    </p:cTn>
                                  </p:par>
                                </p:childTnLst>
                              </p:cTn>
                            </p:par>
                            <p:par>
                              <p:cTn id="38" fill="hold">
                                <p:stCondLst>
                                  <p:cond delay="1800"/>
                                </p:stCondLst>
                                <p:childTnLst>
                                  <p:par>
                                    <p:cTn id="39" presetID="2" presetClass="entr" presetSubtype="1" fill="hold" nodeType="afterEffect">
                                      <p:stCondLst>
                                        <p:cond delay="0"/>
                                      </p:stCondLst>
                                      <p:childTnLst>
                                        <p:set>
                                          <p:cBhvr>
                                            <p:cTn id="40" dur="1" fill="hold">
                                              <p:stCondLst>
                                                <p:cond delay="0"/>
                                              </p:stCondLst>
                                            </p:cTn>
                                            <p:tgtEl>
                                              <p:spTgt spid="1079"/>
                                            </p:tgtEl>
                                            <p:attrNameLst>
                                              <p:attrName>style.visibility</p:attrName>
                                            </p:attrNameLst>
                                          </p:cBhvr>
                                          <p:to>
                                            <p:strVal val="visible"/>
                                          </p:to>
                                        </p:set>
                                        <p:anim calcmode="lin" valueType="num">
                                          <p:cBhvr additive="base">
                                            <p:cTn id="41" dur="500" fill="hold"/>
                                            <p:tgtEl>
                                              <p:spTgt spid="1079"/>
                                            </p:tgtEl>
                                            <p:attrNameLst>
                                              <p:attrName>ppt_x</p:attrName>
                                            </p:attrNameLst>
                                          </p:cBhvr>
                                          <p:tavLst>
                                            <p:tav tm="0">
                                              <p:val>
                                                <p:strVal val="#ppt_x"/>
                                              </p:val>
                                            </p:tav>
                                            <p:tav tm="100000">
                                              <p:val>
                                                <p:strVal val="#ppt_x"/>
                                              </p:val>
                                            </p:tav>
                                          </p:tavLst>
                                        </p:anim>
                                        <p:anim calcmode="lin" valueType="num">
                                          <p:cBhvr additive="base">
                                            <p:cTn id="42" dur="500" fill="hold"/>
                                            <p:tgtEl>
                                              <p:spTgt spid="1079"/>
                                            </p:tgtEl>
                                            <p:attrNameLst>
                                              <p:attrName>ppt_y</p:attrName>
                                            </p:attrNameLst>
                                          </p:cBhvr>
                                          <p:tavLst>
                                            <p:tav tm="0">
                                              <p:val>
                                                <p:strVal val="0-#ppt_h/2"/>
                                              </p:val>
                                            </p:tav>
                                            <p:tav tm="100000">
                                              <p:val>
                                                <p:strVal val="#ppt_y"/>
                                              </p:val>
                                            </p:tav>
                                          </p:tavLst>
                                        </p:anim>
                                      </p:childTnLst>
                                    </p:cTn>
                                  </p:par>
                                </p:childTnLst>
                              </p:cTn>
                            </p:par>
                            <p:par>
                              <p:cTn id="43" fill="hold">
                                <p:stCondLst>
                                  <p:cond delay="2300"/>
                                </p:stCondLst>
                                <p:childTnLst>
                                  <p:par>
                                    <p:cTn id="44" presetID="2" presetClass="entr" presetSubtype="1" fill="hold" nodeType="afterEffect">
                                      <p:stCondLst>
                                        <p:cond delay="0"/>
                                      </p:stCondLst>
                                      <p:childTnLst>
                                        <p:set>
                                          <p:cBhvr>
                                            <p:cTn id="45" dur="1" fill="hold">
                                              <p:stCondLst>
                                                <p:cond delay="0"/>
                                              </p:stCondLst>
                                            </p:cTn>
                                            <p:tgtEl>
                                              <p:spTgt spid="1059"/>
                                            </p:tgtEl>
                                            <p:attrNameLst>
                                              <p:attrName>style.visibility</p:attrName>
                                            </p:attrNameLst>
                                          </p:cBhvr>
                                          <p:to>
                                            <p:strVal val="visible"/>
                                          </p:to>
                                        </p:set>
                                        <p:anim calcmode="lin" valueType="num">
                                          <p:cBhvr additive="base">
                                            <p:cTn id="46" dur="500" fill="hold"/>
                                            <p:tgtEl>
                                              <p:spTgt spid="1059"/>
                                            </p:tgtEl>
                                            <p:attrNameLst>
                                              <p:attrName>ppt_x</p:attrName>
                                            </p:attrNameLst>
                                          </p:cBhvr>
                                          <p:tavLst>
                                            <p:tav tm="0">
                                              <p:val>
                                                <p:strVal val="#ppt_x"/>
                                              </p:val>
                                            </p:tav>
                                            <p:tav tm="100000">
                                              <p:val>
                                                <p:strVal val="#ppt_x"/>
                                              </p:val>
                                            </p:tav>
                                          </p:tavLst>
                                        </p:anim>
                                        <p:anim calcmode="lin" valueType="num">
                                          <p:cBhvr additive="base">
                                            <p:cTn id="47" dur="500" fill="hold"/>
                                            <p:tgtEl>
                                              <p:spTgt spid="1059"/>
                                            </p:tgtEl>
                                            <p:attrNameLst>
                                              <p:attrName>ppt_y</p:attrName>
                                            </p:attrNameLst>
                                          </p:cBhvr>
                                          <p:tavLst>
                                            <p:tav tm="0">
                                              <p:val>
                                                <p:strVal val="0-#ppt_h/2"/>
                                              </p:val>
                                            </p:tav>
                                            <p:tav tm="100000">
                                              <p:val>
                                                <p:strVal val="#ppt_y"/>
                                              </p:val>
                                            </p:tav>
                                          </p:tavLst>
                                        </p:anim>
                                      </p:childTnLst>
                                    </p:cTn>
                                  </p:par>
                                </p:childTnLst>
                              </p:cTn>
                            </p:par>
                            <p:par>
                              <p:cTn id="48" fill="hold">
                                <p:stCondLst>
                                  <p:cond delay="2800"/>
                                </p:stCondLst>
                                <p:childTnLst>
                                  <p:par>
                                    <p:cTn id="49" presetID="2" presetClass="entr" presetSubtype="1" fill="hold" nodeType="afterEffect">
                                      <p:stCondLst>
                                        <p:cond delay="0"/>
                                      </p:stCondLst>
                                      <p:childTnLst>
                                        <p:set>
                                          <p:cBhvr>
                                            <p:cTn id="50" dur="1" fill="hold">
                                              <p:stCondLst>
                                                <p:cond delay="0"/>
                                              </p:stCondLst>
                                            </p:cTn>
                                            <p:tgtEl>
                                              <p:spTgt spid="939"/>
                                            </p:tgtEl>
                                            <p:attrNameLst>
                                              <p:attrName>style.visibility</p:attrName>
                                            </p:attrNameLst>
                                          </p:cBhvr>
                                          <p:to>
                                            <p:strVal val="visible"/>
                                          </p:to>
                                        </p:set>
                                        <p:anim calcmode="lin" valueType="num">
                                          <p:cBhvr additive="base">
                                            <p:cTn id="51" dur="500" fill="hold"/>
                                            <p:tgtEl>
                                              <p:spTgt spid="939"/>
                                            </p:tgtEl>
                                            <p:attrNameLst>
                                              <p:attrName>ppt_x</p:attrName>
                                            </p:attrNameLst>
                                          </p:cBhvr>
                                          <p:tavLst>
                                            <p:tav tm="0">
                                              <p:val>
                                                <p:strVal val="#ppt_x"/>
                                              </p:val>
                                            </p:tav>
                                            <p:tav tm="100000">
                                              <p:val>
                                                <p:strVal val="#ppt_x"/>
                                              </p:val>
                                            </p:tav>
                                          </p:tavLst>
                                        </p:anim>
                                        <p:anim calcmode="lin" valueType="num">
                                          <p:cBhvr additive="base">
                                            <p:cTn id="52" dur="500" fill="hold"/>
                                            <p:tgtEl>
                                              <p:spTgt spid="939"/>
                                            </p:tgtEl>
                                            <p:attrNameLst>
                                              <p:attrName>ppt_y</p:attrName>
                                            </p:attrNameLst>
                                          </p:cBhvr>
                                          <p:tavLst>
                                            <p:tav tm="0">
                                              <p:val>
                                                <p:strVal val="0-#ppt_h/2"/>
                                              </p:val>
                                            </p:tav>
                                            <p:tav tm="100000">
                                              <p:val>
                                                <p:strVal val="#ppt_y"/>
                                              </p:val>
                                            </p:tav>
                                          </p:tavLst>
                                        </p:anim>
                                      </p:childTnLst>
                                    </p:cTn>
                                  </p:par>
                                </p:childTnLst>
                              </p:cTn>
                            </p:par>
                            <p:par>
                              <p:cTn id="53" fill="hold">
                                <p:stCondLst>
                                  <p:cond delay="3300"/>
                                </p:stCondLst>
                                <p:childTnLst>
                                  <p:par>
                                    <p:cTn id="54" presetID="2" presetClass="entr" presetSubtype="1" fill="hold" nodeType="afterEffect">
                                      <p:stCondLst>
                                        <p:cond delay="0"/>
                                      </p:stCondLst>
                                      <p:childTnLst>
                                        <p:set>
                                          <p:cBhvr>
                                            <p:cTn id="55" dur="1" fill="hold">
                                              <p:stCondLst>
                                                <p:cond delay="0"/>
                                              </p:stCondLst>
                                            </p:cTn>
                                            <p:tgtEl>
                                              <p:spTgt spid="959"/>
                                            </p:tgtEl>
                                            <p:attrNameLst>
                                              <p:attrName>style.visibility</p:attrName>
                                            </p:attrNameLst>
                                          </p:cBhvr>
                                          <p:to>
                                            <p:strVal val="visible"/>
                                          </p:to>
                                        </p:set>
                                        <p:anim calcmode="lin" valueType="num">
                                          <p:cBhvr additive="base">
                                            <p:cTn id="56" dur="500" fill="hold"/>
                                            <p:tgtEl>
                                              <p:spTgt spid="959"/>
                                            </p:tgtEl>
                                            <p:attrNameLst>
                                              <p:attrName>ppt_x</p:attrName>
                                            </p:attrNameLst>
                                          </p:cBhvr>
                                          <p:tavLst>
                                            <p:tav tm="0">
                                              <p:val>
                                                <p:strVal val="#ppt_x"/>
                                              </p:val>
                                            </p:tav>
                                            <p:tav tm="100000">
                                              <p:val>
                                                <p:strVal val="#ppt_x"/>
                                              </p:val>
                                            </p:tav>
                                          </p:tavLst>
                                        </p:anim>
                                        <p:anim calcmode="lin" valueType="num">
                                          <p:cBhvr additive="base">
                                            <p:cTn id="57" dur="500" fill="hold"/>
                                            <p:tgtEl>
                                              <p:spTgt spid="959"/>
                                            </p:tgtEl>
                                            <p:attrNameLst>
                                              <p:attrName>ppt_y</p:attrName>
                                            </p:attrNameLst>
                                          </p:cBhvr>
                                          <p:tavLst>
                                            <p:tav tm="0">
                                              <p:val>
                                                <p:strVal val="0-#ppt_h/2"/>
                                              </p:val>
                                            </p:tav>
                                            <p:tav tm="100000">
                                              <p:val>
                                                <p:strVal val="#ppt_y"/>
                                              </p:val>
                                            </p:tav>
                                          </p:tavLst>
                                        </p:anim>
                                      </p:childTnLst>
                                    </p:cTn>
                                  </p:par>
                                </p:childTnLst>
                              </p:cTn>
                            </p:par>
                            <p:par>
                              <p:cTn id="58" fill="hold">
                                <p:stCondLst>
                                  <p:cond delay="3800"/>
                                </p:stCondLst>
                                <p:childTnLst>
                                  <p:par>
                                    <p:cTn id="59" presetID="2" presetClass="entr" presetSubtype="1" fill="hold" nodeType="afterEffect">
                                      <p:stCondLst>
                                        <p:cond delay="0"/>
                                      </p:stCondLst>
                                      <p:childTnLst>
                                        <p:set>
                                          <p:cBhvr>
                                            <p:cTn id="60" dur="1" fill="hold">
                                              <p:stCondLst>
                                                <p:cond delay="0"/>
                                              </p:stCondLst>
                                            </p:cTn>
                                            <p:tgtEl>
                                              <p:spTgt spid="1179"/>
                                            </p:tgtEl>
                                            <p:attrNameLst>
                                              <p:attrName>style.visibility</p:attrName>
                                            </p:attrNameLst>
                                          </p:cBhvr>
                                          <p:to>
                                            <p:strVal val="visible"/>
                                          </p:to>
                                        </p:set>
                                        <p:anim calcmode="lin" valueType="num">
                                          <p:cBhvr additive="base">
                                            <p:cTn id="61" dur="500" fill="hold"/>
                                            <p:tgtEl>
                                              <p:spTgt spid="1179"/>
                                            </p:tgtEl>
                                            <p:attrNameLst>
                                              <p:attrName>ppt_x</p:attrName>
                                            </p:attrNameLst>
                                          </p:cBhvr>
                                          <p:tavLst>
                                            <p:tav tm="0">
                                              <p:val>
                                                <p:strVal val="#ppt_x"/>
                                              </p:val>
                                            </p:tav>
                                            <p:tav tm="100000">
                                              <p:val>
                                                <p:strVal val="#ppt_x"/>
                                              </p:val>
                                            </p:tav>
                                          </p:tavLst>
                                        </p:anim>
                                        <p:anim calcmode="lin" valueType="num">
                                          <p:cBhvr additive="base">
                                            <p:cTn id="62" dur="500" fill="hold"/>
                                            <p:tgtEl>
                                              <p:spTgt spid="1179"/>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stCondLst>
                                        <p:cond delay="0"/>
                                      </p:stCondLst>
                                      <p:childTnLst>
                                        <p:set>
                                          <p:cBhvr>
                                            <p:cTn id="64" dur="1" fill="hold">
                                              <p:stCondLst>
                                                <p:cond delay="0"/>
                                              </p:stCondLst>
                                            </p:cTn>
                                            <p:tgtEl>
                                              <p:spTgt spid="576"/>
                                            </p:tgtEl>
                                            <p:attrNameLst>
                                              <p:attrName>style.visibility</p:attrName>
                                            </p:attrNameLst>
                                          </p:cBhvr>
                                          <p:to>
                                            <p:strVal val="visible"/>
                                          </p:to>
                                        </p:set>
                                        <p:anim calcmode="lin" valueType="num">
                                          <p:cBhvr additive="base">
                                            <p:cTn id="65" dur="500" fill="hold"/>
                                            <p:tgtEl>
                                              <p:spTgt spid="576"/>
                                            </p:tgtEl>
                                            <p:attrNameLst>
                                              <p:attrName>ppt_x</p:attrName>
                                            </p:attrNameLst>
                                          </p:cBhvr>
                                          <p:tavLst>
                                            <p:tav tm="0">
                                              <p:val>
                                                <p:strVal val="#ppt_x"/>
                                              </p:val>
                                            </p:tav>
                                            <p:tav tm="100000">
                                              <p:val>
                                                <p:strVal val="#ppt_x"/>
                                              </p:val>
                                            </p:tav>
                                          </p:tavLst>
                                        </p:anim>
                                        <p:anim calcmode="lin" valueType="num">
                                          <p:cBhvr additive="base">
                                            <p:cTn id="66" dur="500" fill="hold"/>
                                            <p:tgtEl>
                                              <p:spTgt spid="576"/>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stCondLst>
                                        <p:cond delay="200"/>
                                      </p:stCondLst>
                                      <p:childTnLst>
                                        <p:set>
                                          <p:cBhvr>
                                            <p:cTn id="68" dur="1" fill="hold">
                                              <p:stCondLst>
                                                <p:cond delay="0"/>
                                              </p:stCondLst>
                                            </p:cTn>
                                            <p:tgtEl>
                                              <p:spTgt spid="615"/>
                                            </p:tgtEl>
                                            <p:attrNameLst>
                                              <p:attrName>style.visibility</p:attrName>
                                            </p:attrNameLst>
                                          </p:cBhvr>
                                          <p:to>
                                            <p:strVal val="visible"/>
                                          </p:to>
                                        </p:set>
                                        <p:anim calcmode="lin" valueType="num">
                                          <p:cBhvr additive="base">
                                            <p:cTn id="69" dur="500" fill="hold"/>
                                            <p:tgtEl>
                                              <p:spTgt spid="615"/>
                                            </p:tgtEl>
                                            <p:attrNameLst>
                                              <p:attrName>ppt_x</p:attrName>
                                            </p:attrNameLst>
                                          </p:cBhvr>
                                          <p:tavLst>
                                            <p:tav tm="0">
                                              <p:val>
                                                <p:strVal val="#ppt_x"/>
                                              </p:val>
                                            </p:tav>
                                            <p:tav tm="100000">
                                              <p:val>
                                                <p:strVal val="#ppt_x"/>
                                              </p:val>
                                            </p:tav>
                                          </p:tavLst>
                                        </p:anim>
                                        <p:anim calcmode="lin" valueType="num">
                                          <p:cBhvr additive="base">
                                            <p:cTn id="70" dur="500" fill="hold"/>
                                            <p:tgtEl>
                                              <p:spTgt spid="615"/>
                                            </p:tgtEl>
                                            <p:attrNameLst>
                                              <p:attrName>ppt_y</p:attrName>
                                            </p:attrNameLst>
                                          </p:cBhvr>
                                          <p:tavLst>
                                            <p:tav tm="0">
                                              <p:val>
                                                <p:strVal val="0-#ppt_h/2"/>
                                              </p:val>
                                            </p:tav>
                                            <p:tav tm="100000">
                                              <p:val>
                                                <p:strVal val="#ppt_y"/>
                                              </p:val>
                                            </p:tav>
                                          </p:tavLst>
                                        </p:anim>
                                      </p:childTnLst>
                                    </p:cTn>
                                  </p:par>
                                </p:childTnLst>
                              </p:cTn>
                            </p:par>
                            <p:par>
                              <p:cTn id="71" fill="hold">
                                <p:stCondLst>
                                  <p:cond delay="4500"/>
                                </p:stCondLst>
                                <p:childTnLst>
                                  <p:par>
                                    <p:cTn id="72" presetID="47" presetClass="entr" presetSubtype="0" fill="hold" nodeType="afterEffect">
                                      <p:stCondLst>
                                        <p:cond delay="0"/>
                                      </p:stCondLst>
                                      <p:childTnLst>
                                        <p:set>
                                          <p:cBhvr>
                                            <p:cTn id="73" dur="1" fill="hold">
                                              <p:stCondLst>
                                                <p:cond delay="0"/>
                                              </p:stCondLst>
                                            </p:cTn>
                                            <p:tgtEl>
                                              <p:spTgt spid="658"/>
                                            </p:tgtEl>
                                            <p:attrNameLst>
                                              <p:attrName>style.visibility</p:attrName>
                                            </p:attrNameLst>
                                          </p:cBhvr>
                                          <p:to>
                                            <p:strVal val="visible"/>
                                          </p:to>
                                        </p:set>
                                        <p:animEffect transition="in" filter="fade">
                                          <p:cBhvr>
                                            <p:cTn id="74" dur="1000"/>
                                            <p:tgtEl>
                                              <p:spTgt spid="658"/>
                                            </p:tgtEl>
                                          </p:cBhvr>
                                        </p:animEffect>
                                        <p:anim calcmode="lin" valueType="num">
                                          <p:cBhvr>
                                            <p:cTn id="75" dur="1000" fill="hold"/>
                                            <p:tgtEl>
                                              <p:spTgt spid="658"/>
                                            </p:tgtEl>
                                            <p:attrNameLst>
                                              <p:attrName>ppt_x</p:attrName>
                                            </p:attrNameLst>
                                          </p:cBhvr>
                                          <p:tavLst>
                                            <p:tav tm="0">
                                              <p:val>
                                                <p:strVal val="#ppt_x"/>
                                              </p:val>
                                            </p:tav>
                                            <p:tav tm="100000">
                                              <p:val>
                                                <p:strVal val="#ppt_x"/>
                                              </p:val>
                                            </p:tav>
                                          </p:tavLst>
                                        </p:anim>
                                        <p:anim calcmode="lin" valueType="num">
                                          <p:cBhvr>
                                            <p:cTn id="76"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46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nodeType="clickEffect">
                                      <p:stCondLst>
                                        <p:cond delay="0"/>
                                      </p:stCondLst>
                                      <p:childTnLst>
                                        <p:set>
                                          <p:cBhvr>
                                            <p:cTn id="84" dur="1" fill="hold">
                                              <p:stCondLst>
                                                <p:cond delay="0"/>
                                              </p:stCondLst>
                                            </p:cTn>
                                            <p:tgtEl>
                                              <p:spTgt spid="979"/>
                                            </p:tgtEl>
                                            <p:attrNameLst>
                                              <p:attrName>style.visibility</p:attrName>
                                            </p:attrNameLst>
                                          </p:cBhvr>
                                          <p:to>
                                            <p:strVal val="visible"/>
                                          </p:to>
                                        </p:set>
                                        <p:anim calcmode="lin" valueType="num">
                                          <p:cBhvr additive="base">
                                            <p:cTn id="85" dur="500" fill="hold"/>
                                            <p:tgtEl>
                                              <p:spTgt spid="979"/>
                                            </p:tgtEl>
                                            <p:attrNameLst>
                                              <p:attrName>ppt_x</p:attrName>
                                            </p:attrNameLst>
                                          </p:cBhvr>
                                          <p:tavLst>
                                            <p:tav tm="0">
                                              <p:val>
                                                <p:strVal val="#ppt_x"/>
                                              </p:val>
                                            </p:tav>
                                            <p:tav tm="100000">
                                              <p:val>
                                                <p:strVal val="#ppt_x"/>
                                              </p:val>
                                            </p:tav>
                                          </p:tavLst>
                                        </p:anim>
                                        <p:anim calcmode="lin" valueType="num">
                                          <p:cBhvr additive="base">
                                            <p:cTn id="86" dur="500" fill="hold"/>
                                            <p:tgtEl>
                                              <p:spTgt spid="979"/>
                                            </p:tgtEl>
                                            <p:attrNameLst>
                                              <p:attrName>ppt_y</p:attrName>
                                            </p:attrNameLst>
                                          </p:cBhvr>
                                          <p:tavLst>
                                            <p:tav tm="0">
                                              <p:val>
                                                <p:strVal val="0-#ppt_h/2"/>
                                              </p:val>
                                            </p:tav>
                                            <p:tav tm="100000">
                                              <p:val>
                                                <p:strVal val="#ppt_y"/>
                                              </p:val>
                                            </p:tav>
                                          </p:tavLst>
                                        </p:anim>
                                      </p:childTnLst>
                                    </p:cTn>
                                  </p:par>
                                </p:childTnLst>
                              </p:cTn>
                            </p:par>
                            <p:par>
                              <p:cTn id="87" fill="hold">
                                <p:stCondLst>
                                  <p:cond delay="500"/>
                                </p:stCondLst>
                                <p:childTnLst>
                                  <p:par>
                                    <p:cTn id="88" presetID="2" presetClass="entr" presetSubtype="1" fill="hold" nodeType="afterEffect">
                                      <p:stCondLst>
                                        <p:cond delay="0"/>
                                      </p:stCondLst>
                                      <p:childTnLst>
                                        <p:set>
                                          <p:cBhvr>
                                            <p:cTn id="89" dur="1" fill="hold">
                                              <p:stCondLst>
                                                <p:cond delay="0"/>
                                              </p:stCondLst>
                                            </p:cTn>
                                            <p:tgtEl>
                                              <p:spTgt spid="1019"/>
                                            </p:tgtEl>
                                            <p:attrNameLst>
                                              <p:attrName>style.visibility</p:attrName>
                                            </p:attrNameLst>
                                          </p:cBhvr>
                                          <p:to>
                                            <p:strVal val="visible"/>
                                          </p:to>
                                        </p:set>
                                        <p:anim calcmode="lin" valueType="num">
                                          <p:cBhvr additive="base">
                                            <p:cTn id="90" dur="500" fill="hold"/>
                                            <p:tgtEl>
                                              <p:spTgt spid="1019"/>
                                            </p:tgtEl>
                                            <p:attrNameLst>
                                              <p:attrName>ppt_x</p:attrName>
                                            </p:attrNameLst>
                                          </p:cBhvr>
                                          <p:tavLst>
                                            <p:tav tm="0">
                                              <p:val>
                                                <p:strVal val="#ppt_x"/>
                                              </p:val>
                                            </p:tav>
                                            <p:tav tm="100000">
                                              <p:val>
                                                <p:strVal val="#ppt_x"/>
                                              </p:val>
                                            </p:tav>
                                          </p:tavLst>
                                        </p:anim>
                                        <p:anim calcmode="lin" valueType="num">
                                          <p:cBhvr additive="base">
                                            <p:cTn id="91" dur="500" fill="hold"/>
                                            <p:tgtEl>
                                              <p:spTgt spid="1019"/>
                                            </p:tgtEl>
                                            <p:attrNameLst>
                                              <p:attrName>ppt_y</p:attrName>
                                            </p:attrNameLst>
                                          </p:cBhvr>
                                          <p:tavLst>
                                            <p:tav tm="0">
                                              <p:val>
                                                <p:strVal val="0-#ppt_h/2"/>
                                              </p:val>
                                            </p:tav>
                                            <p:tav tm="100000">
                                              <p:val>
                                                <p:strVal val="#ppt_y"/>
                                              </p:val>
                                            </p:tav>
                                          </p:tavLst>
                                        </p:anim>
                                      </p:childTnLst>
                                    </p:cTn>
                                  </p:par>
                                </p:childTnLst>
                              </p:cTn>
                            </p:par>
                            <p:par>
                              <p:cTn id="92" fill="hold">
                                <p:stCondLst>
                                  <p:cond delay="1000"/>
                                </p:stCondLst>
                                <p:childTnLst>
                                  <p:par>
                                    <p:cTn id="93" presetID="2" presetClass="entr" presetSubtype="1" fill="hold" nodeType="afterEffect">
                                      <p:stCondLst>
                                        <p:cond delay="0"/>
                                      </p:stCondLst>
                                      <p:childTnLst>
                                        <p:set>
                                          <p:cBhvr>
                                            <p:cTn id="94" dur="1" fill="hold">
                                              <p:stCondLst>
                                                <p:cond delay="0"/>
                                              </p:stCondLst>
                                            </p:cTn>
                                            <p:tgtEl>
                                              <p:spTgt spid="1039"/>
                                            </p:tgtEl>
                                            <p:attrNameLst>
                                              <p:attrName>style.visibility</p:attrName>
                                            </p:attrNameLst>
                                          </p:cBhvr>
                                          <p:to>
                                            <p:strVal val="visible"/>
                                          </p:to>
                                        </p:set>
                                        <p:anim calcmode="lin" valueType="num">
                                          <p:cBhvr additive="base">
                                            <p:cTn id="95" dur="500" fill="hold"/>
                                            <p:tgtEl>
                                              <p:spTgt spid="1039"/>
                                            </p:tgtEl>
                                            <p:attrNameLst>
                                              <p:attrName>ppt_x</p:attrName>
                                            </p:attrNameLst>
                                          </p:cBhvr>
                                          <p:tavLst>
                                            <p:tav tm="0">
                                              <p:val>
                                                <p:strVal val="#ppt_x"/>
                                              </p:val>
                                            </p:tav>
                                            <p:tav tm="100000">
                                              <p:val>
                                                <p:strVal val="#ppt_x"/>
                                              </p:val>
                                            </p:tav>
                                          </p:tavLst>
                                        </p:anim>
                                        <p:anim calcmode="lin" valueType="num">
                                          <p:cBhvr additive="base">
                                            <p:cTn id="96" dur="500" fill="hold"/>
                                            <p:tgtEl>
                                              <p:spTgt spid="1039"/>
                                            </p:tgtEl>
                                            <p:attrNameLst>
                                              <p:attrName>ppt_y</p:attrName>
                                            </p:attrNameLst>
                                          </p:cBhvr>
                                          <p:tavLst>
                                            <p:tav tm="0">
                                              <p:val>
                                                <p:strVal val="0-#ppt_h/2"/>
                                              </p:val>
                                            </p:tav>
                                            <p:tav tm="100000">
                                              <p:val>
                                                <p:strVal val="#ppt_y"/>
                                              </p:val>
                                            </p:tav>
                                          </p:tavLst>
                                        </p:anim>
                                      </p:childTnLst>
                                    </p:cTn>
                                  </p:par>
                                </p:childTnLst>
                              </p:cTn>
                            </p:par>
                            <p:par>
                              <p:cTn id="97" fill="hold">
                                <p:stCondLst>
                                  <p:cond delay="1500"/>
                                </p:stCondLst>
                                <p:childTnLst>
                                  <p:par>
                                    <p:cTn id="98" presetID="2" presetClass="entr" presetSubtype="1" fill="hold" nodeType="afterEffect">
                                      <p:stCondLst>
                                        <p:cond delay="0"/>
                                      </p:stCondLst>
                                      <p:childTnLst>
                                        <p:set>
                                          <p:cBhvr>
                                            <p:cTn id="99" dur="1" fill="hold">
                                              <p:stCondLst>
                                                <p:cond delay="0"/>
                                              </p:stCondLst>
                                            </p:cTn>
                                            <p:tgtEl>
                                              <p:spTgt spid="1139"/>
                                            </p:tgtEl>
                                            <p:attrNameLst>
                                              <p:attrName>style.visibility</p:attrName>
                                            </p:attrNameLst>
                                          </p:cBhvr>
                                          <p:to>
                                            <p:strVal val="visible"/>
                                          </p:to>
                                        </p:set>
                                        <p:anim calcmode="lin" valueType="num">
                                          <p:cBhvr additive="base">
                                            <p:cTn id="100" dur="500" fill="hold"/>
                                            <p:tgtEl>
                                              <p:spTgt spid="1139"/>
                                            </p:tgtEl>
                                            <p:attrNameLst>
                                              <p:attrName>ppt_x</p:attrName>
                                            </p:attrNameLst>
                                          </p:cBhvr>
                                          <p:tavLst>
                                            <p:tav tm="0">
                                              <p:val>
                                                <p:strVal val="#ppt_x"/>
                                              </p:val>
                                            </p:tav>
                                            <p:tav tm="100000">
                                              <p:val>
                                                <p:strVal val="#ppt_x"/>
                                              </p:val>
                                            </p:tav>
                                          </p:tavLst>
                                        </p:anim>
                                        <p:anim calcmode="lin" valueType="num">
                                          <p:cBhvr additive="base">
                                            <p:cTn id="101" dur="500" fill="hold"/>
                                            <p:tgtEl>
                                              <p:spTgt spid="1139"/>
                                            </p:tgtEl>
                                            <p:attrNameLst>
                                              <p:attrName>ppt_y</p:attrName>
                                            </p:attrNameLst>
                                          </p:cBhvr>
                                          <p:tavLst>
                                            <p:tav tm="0">
                                              <p:val>
                                                <p:strVal val="0-#ppt_h/2"/>
                                              </p:val>
                                            </p:tav>
                                            <p:tav tm="100000">
                                              <p:val>
                                                <p:strVal val="#ppt_y"/>
                                              </p:val>
                                            </p:tav>
                                          </p:tavLst>
                                        </p:anim>
                                      </p:childTnLst>
                                    </p:cTn>
                                  </p:par>
                                </p:childTnLst>
                              </p:cTn>
                            </p:par>
                            <p:par>
                              <p:cTn id="102" fill="hold">
                                <p:stCondLst>
                                  <p:cond delay="2000"/>
                                </p:stCondLst>
                                <p:childTnLst>
                                  <p:par>
                                    <p:cTn id="103" presetID="2" presetClass="entr" presetSubtype="1" fill="hold" nodeType="afterEffect">
                                      <p:stCondLst>
                                        <p:cond delay="0"/>
                                      </p:stCondLst>
                                      <p:childTnLst>
                                        <p:set>
                                          <p:cBhvr>
                                            <p:cTn id="104" dur="1" fill="hold">
                                              <p:stCondLst>
                                                <p:cond delay="0"/>
                                              </p:stCondLst>
                                            </p:cTn>
                                            <p:tgtEl>
                                              <p:spTgt spid="1199"/>
                                            </p:tgtEl>
                                            <p:attrNameLst>
                                              <p:attrName>style.visibility</p:attrName>
                                            </p:attrNameLst>
                                          </p:cBhvr>
                                          <p:to>
                                            <p:strVal val="visible"/>
                                          </p:to>
                                        </p:set>
                                        <p:anim calcmode="lin" valueType="num">
                                          <p:cBhvr additive="base">
                                            <p:cTn id="105" dur="500" fill="hold"/>
                                            <p:tgtEl>
                                              <p:spTgt spid="1199"/>
                                            </p:tgtEl>
                                            <p:attrNameLst>
                                              <p:attrName>ppt_x</p:attrName>
                                            </p:attrNameLst>
                                          </p:cBhvr>
                                          <p:tavLst>
                                            <p:tav tm="0">
                                              <p:val>
                                                <p:strVal val="#ppt_x"/>
                                              </p:val>
                                            </p:tav>
                                            <p:tav tm="100000">
                                              <p:val>
                                                <p:strVal val="#ppt_x"/>
                                              </p:val>
                                            </p:tav>
                                          </p:tavLst>
                                        </p:anim>
                                        <p:anim calcmode="lin" valueType="num">
                                          <p:cBhvr additive="base">
                                            <p:cTn id="106" dur="500" fill="hold"/>
                                            <p:tgtEl>
                                              <p:spTgt spid="1199"/>
                                            </p:tgtEl>
                                            <p:attrNameLst>
                                              <p:attrName>ppt_y</p:attrName>
                                            </p:attrNameLst>
                                          </p:cBhvr>
                                          <p:tavLst>
                                            <p:tav tm="0">
                                              <p:val>
                                                <p:strVal val="0-#ppt_h/2"/>
                                              </p:val>
                                            </p:tav>
                                            <p:tav tm="100000">
                                              <p:val>
                                                <p:strVal val="#ppt_y"/>
                                              </p:val>
                                            </p:tav>
                                          </p:tavLst>
                                        </p:anim>
                                      </p:childTnLst>
                                    </p:cTn>
                                  </p:par>
                                </p:childTnLst>
                              </p:cTn>
                            </p:par>
                            <p:par>
                              <p:cTn id="107" fill="hold">
                                <p:stCondLst>
                                  <p:cond delay="2500"/>
                                </p:stCondLst>
                                <p:childTnLst>
                                  <p:par>
                                    <p:cTn id="108" presetID="47" presetClass="entr" presetSubtype="0" fill="hold" nodeType="afterEffect">
                                      <p:stCondLst>
                                        <p:cond delay="0"/>
                                      </p:stCondLst>
                                      <p:childTnLst>
                                        <p:set>
                                          <p:cBhvr>
                                            <p:cTn id="109" dur="1" fill="hold">
                                              <p:stCondLst>
                                                <p:cond delay="0"/>
                                              </p:stCondLst>
                                            </p:cTn>
                                            <p:tgtEl>
                                              <p:spTgt spid="4"/>
                                            </p:tgtEl>
                                            <p:attrNameLst>
                                              <p:attrName>style.visibility</p:attrName>
                                            </p:attrNameLst>
                                          </p:cBhvr>
                                          <p:to>
                                            <p:strVal val="visible"/>
                                          </p:to>
                                        </p:set>
                                        <p:animEffect transition="in" filter="fade">
                                          <p:cBhvr>
                                            <p:cTn id="110" dur="1000"/>
                                            <p:tgtEl>
                                              <p:spTgt spid="4"/>
                                            </p:tgtEl>
                                          </p:cBhvr>
                                        </p:animEffect>
                                        <p:anim calcmode="lin" valueType="num">
                                          <p:cBhvr>
                                            <p:cTn id="111" dur="1000" fill="hold"/>
                                            <p:tgtEl>
                                              <p:spTgt spid="4"/>
                                            </p:tgtEl>
                                            <p:attrNameLst>
                                              <p:attrName>ppt_x</p:attrName>
                                            </p:attrNameLst>
                                          </p:cBhvr>
                                          <p:tavLst>
                                            <p:tav tm="0">
                                              <p:val>
                                                <p:strVal val="#ppt_x"/>
                                              </p:val>
                                            </p:tav>
                                            <p:tav tm="100000">
                                              <p:val>
                                                <p:strVal val="#ppt_x"/>
                                              </p:val>
                                            </p:tav>
                                          </p:tavLst>
                                        </p:anim>
                                        <p:anim calcmode="lin" valueType="num">
                                          <p:cBhvr>
                                            <p:cTn id="11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62"/>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2" presetClass="entr" presetSubtype="1" fill="hold" nodeType="clickEffect">
                                      <p:stCondLst>
                                        <p:cond delay="0"/>
                                      </p:stCondLst>
                                      <p:childTnLst>
                                        <p:set>
                                          <p:cBhvr>
                                            <p:cTn id="120" dur="1" fill="hold">
                                              <p:stCondLst>
                                                <p:cond delay="0"/>
                                              </p:stCondLst>
                                            </p:cTn>
                                            <p:tgtEl>
                                              <p:spTgt spid="999"/>
                                            </p:tgtEl>
                                            <p:attrNameLst>
                                              <p:attrName>style.visibility</p:attrName>
                                            </p:attrNameLst>
                                          </p:cBhvr>
                                          <p:to>
                                            <p:strVal val="visible"/>
                                          </p:to>
                                        </p:set>
                                        <p:anim calcmode="lin" valueType="num">
                                          <p:cBhvr additive="base">
                                            <p:cTn id="121" dur="500" fill="hold"/>
                                            <p:tgtEl>
                                              <p:spTgt spid="999"/>
                                            </p:tgtEl>
                                            <p:attrNameLst>
                                              <p:attrName>ppt_x</p:attrName>
                                            </p:attrNameLst>
                                          </p:cBhvr>
                                          <p:tavLst>
                                            <p:tav tm="0">
                                              <p:val>
                                                <p:strVal val="#ppt_x"/>
                                              </p:val>
                                            </p:tav>
                                            <p:tav tm="100000">
                                              <p:val>
                                                <p:strVal val="#ppt_x"/>
                                              </p:val>
                                            </p:tav>
                                          </p:tavLst>
                                        </p:anim>
                                        <p:anim calcmode="lin" valueType="num">
                                          <p:cBhvr additive="base">
                                            <p:cTn id="122" dur="500" fill="hold"/>
                                            <p:tgtEl>
                                              <p:spTgt spid="999"/>
                                            </p:tgtEl>
                                            <p:attrNameLst>
                                              <p:attrName>ppt_y</p:attrName>
                                            </p:attrNameLst>
                                          </p:cBhvr>
                                          <p:tavLst>
                                            <p:tav tm="0">
                                              <p:val>
                                                <p:strVal val="0-#ppt_h/2"/>
                                              </p:val>
                                            </p:tav>
                                            <p:tav tm="100000">
                                              <p:val>
                                                <p:strVal val="#ppt_y"/>
                                              </p:val>
                                            </p:tav>
                                          </p:tavLst>
                                        </p:anim>
                                      </p:childTnLst>
                                    </p:cTn>
                                  </p:par>
                                </p:childTnLst>
                              </p:cTn>
                            </p:par>
                            <p:par>
                              <p:cTn id="123" fill="hold">
                                <p:stCondLst>
                                  <p:cond delay="500"/>
                                </p:stCondLst>
                                <p:childTnLst>
                                  <p:par>
                                    <p:cTn id="124" presetID="2" presetClass="entr" presetSubtype="1" fill="hold" nodeType="afterEffect">
                                      <p:stCondLst>
                                        <p:cond delay="0"/>
                                      </p:stCondLst>
                                      <p:childTnLst>
                                        <p:set>
                                          <p:cBhvr>
                                            <p:cTn id="125" dur="1" fill="hold">
                                              <p:stCondLst>
                                                <p:cond delay="0"/>
                                              </p:stCondLst>
                                            </p:cTn>
                                            <p:tgtEl>
                                              <p:spTgt spid="899"/>
                                            </p:tgtEl>
                                            <p:attrNameLst>
                                              <p:attrName>style.visibility</p:attrName>
                                            </p:attrNameLst>
                                          </p:cBhvr>
                                          <p:to>
                                            <p:strVal val="visible"/>
                                          </p:to>
                                        </p:set>
                                        <p:anim calcmode="lin" valueType="num">
                                          <p:cBhvr additive="base">
                                            <p:cTn id="126" dur="500" fill="hold"/>
                                            <p:tgtEl>
                                              <p:spTgt spid="899"/>
                                            </p:tgtEl>
                                            <p:attrNameLst>
                                              <p:attrName>ppt_x</p:attrName>
                                            </p:attrNameLst>
                                          </p:cBhvr>
                                          <p:tavLst>
                                            <p:tav tm="0">
                                              <p:val>
                                                <p:strVal val="#ppt_x"/>
                                              </p:val>
                                            </p:tav>
                                            <p:tav tm="100000">
                                              <p:val>
                                                <p:strVal val="#ppt_x"/>
                                              </p:val>
                                            </p:tav>
                                          </p:tavLst>
                                        </p:anim>
                                        <p:anim calcmode="lin" valueType="num">
                                          <p:cBhvr additive="base">
                                            <p:cTn id="127" dur="500" fill="hold"/>
                                            <p:tgtEl>
                                              <p:spTgt spid="899"/>
                                            </p:tgtEl>
                                            <p:attrNameLst>
                                              <p:attrName>ppt_y</p:attrName>
                                            </p:attrNameLst>
                                          </p:cBhvr>
                                          <p:tavLst>
                                            <p:tav tm="0">
                                              <p:val>
                                                <p:strVal val="0-#ppt_h/2"/>
                                              </p:val>
                                            </p:tav>
                                            <p:tav tm="100000">
                                              <p:val>
                                                <p:strVal val="#ppt_y"/>
                                              </p:val>
                                            </p:tav>
                                          </p:tavLst>
                                        </p:anim>
                                      </p:childTnLst>
                                    </p:cTn>
                                  </p:par>
                                </p:childTnLst>
                              </p:cTn>
                            </p:par>
                            <p:par>
                              <p:cTn id="128" fill="hold">
                                <p:stCondLst>
                                  <p:cond delay="1000"/>
                                </p:stCondLst>
                                <p:childTnLst>
                                  <p:par>
                                    <p:cTn id="129" presetID="2" presetClass="entr" presetSubtype="1" fill="hold" nodeType="afterEffect">
                                      <p:stCondLst>
                                        <p:cond delay="0"/>
                                      </p:stCondLst>
                                      <p:childTnLst>
                                        <p:set>
                                          <p:cBhvr>
                                            <p:cTn id="130" dur="1" fill="hold">
                                              <p:stCondLst>
                                                <p:cond delay="0"/>
                                              </p:stCondLst>
                                            </p:cTn>
                                            <p:tgtEl>
                                              <p:spTgt spid="919"/>
                                            </p:tgtEl>
                                            <p:attrNameLst>
                                              <p:attrName>style.visibility</p:attrName>
                                            </p:attrNameLst>
                                          </p:cBhvr>
                                          <p:to>
                                            <p:strVal val="visible"/>
                                          </p:to>
                                        </p:set>
                                        <p:anim calcmode="lin" valueType="num">
                                          <p:cBhvr additive="base">
                                            <p:cTn id="131" dur="500" fill="hold"/>
                                            <p:tgtEl>
                                              <p:spTgt spid="919"/>
                                            </p:tgtEl>
                                            <p:attrNameLst>
                                              <p:attrName>ppt_x</p:attrName>
                                            </p:attrNameLst>
                                          </p:cBhvr>
                                          <p:tavLst>
                                            <p:tav tm="0">
                                              <p:val>
                                                <p:strVal val="#ppt_x"/>
                                              </p:val>
                                            </p:tav>
                                            <p:tav tm="100000">
                                              <p:val>
                                                <p:strVal val="#ppt_x"/>
                                              </p:val>
                                            </p:tav>
                                          </p:tavLst>
                                        </p:anim>
                                        <p:anim calcmode="lin" valueType="num">
                                          <p:cBhvr additive="base">
                                            <p:cTn id="132" dur="500" fill="hold"/>
                                            <p:tgtEl>
                                              <p:spTgt spid="919"/>
                                            </p:tgtEl>
                                            <p:attrNameLst>
                                              <p:attrName>ppt_y</p:attrName>
                                            </p:attrNameLst>
                                          </p:cBhvr>
                                          <p:tavLst>
                                            <p:tav tm="0">
                                              <p:val>
                                                <p:strVal val="0-#ppt_h/2"/>
                                              </p:val>
                                            </p:tav>
                                            <p:tav tm="100000">
                                              <p:val>
                                                <p:strVal val="#ppt_y"/>
                                              </p:val>
                                            </p:tav>
                                          </p:tavLst>
                                        </p:anim>
                                      </p:childTnLst>
                                    </p:cTn>
                                  </p:par>
                                </p:childTnLst>
                              </p:cTn>
                            </p:par>
                            <p:par>
                              <p:cTn id="133" fill="hold">
                                <p:stCondLst>
                                  <p:cond delay="1500"/>
                                </p:stCondLst>
                                <p:childTnLst>
                                  <p:par>
                                    <p:cTn id="134" presetID="2" presetClass="entr" presetSubtype="1" fill="hold" nodeType="afterEffect">
                                      <p:stCondLst>
                                        <p:cond delay="0"/>
                                      </p:stCondLst>
                                      <p:childTnLst>
                                        <p:set>
                                          <p:cBhvr>
                                            <p:cTn id="135" dur="1" fill="hold">
                                              <p:stCondLst>
                                                <p:cond delay="0"/>
                                              </p:stCondLst>
                                            </p:cTn>
                                            <p:tgtEl>
                                              <p:spTgt spid="1099"/>
                                            </p:tgtEl>
                                            <p:attrNameLst>
                                              <p:attrName>style.visibility</p:attrName>
                                            </p:attrNameLst>
                                          </p:cBhvr>
                                          <p:to>
                                            <p:strVal val="visible"/>
                                          </p:to>
                                        </p:set>
                                        <p:anim calcmode="lin" valueType="num">
                                          <p:cBhvr additive="base">
                                            <p:cTn id="136" dur="500" fill="hold"/>
                                            <p:tgtEl>
                                              <p:spTgt spid="1099"/>
                                            </p:tgtEl>
                                            <p:attrNameLst>
                                              <p:attrName>ppt_x</p:attrName>
                                            </p:attrNameLst>
                                          </p:cBhvr>
                                          <p:tavLst>
                                            <p:tav tm="0">
                                              <p:val>
                                                <p:strVal val="#ppt_x"/>
                                              </p:val>
                                            </p:tav>
                                            <p:tav tm="100000">
                                              <p:val>
                                                <p:strVal val="#ppt_x"/>
                                              </p:val>
                                            </p:tav>
                                          </p:tavLst>
                                        </p:anim>
                                        <p:anim calcmode="lin" valueType="num">
                                          <p:cBhvr additive="base">
                                            <p:cTn id="137" dur="500" fill="hold"/>
                                            <p:tgtEl>
                                              <p:spTgt spid="1099"/>
                                            </p:tgtEl>
                                            <p:attrNameLst>
                                              <p:attrName>ppt_y</p:attrName>
                                            </p:attrNameLst>
                                          </p:cBhvr>
                                          <p:tavLst>
                                            <p:tav tm="0">
                                              <p:val>
                                                <p:strVal val="0-#ppt_h/2"/>
                                              </p:val>
                                            </p:tav>
                                            <p:tav tm="100000">
                                              <p:val>
                                                <p:strVal val="#ppt_y"/>
                                              </p:val>
                                            </p:tav>
                                          </p:tavLst>
                                        </p:anim>
                                      </p:childTnLst>
                                    </p:cTn>
                                  </p:par>
                                </p:childTnLst>
                              </p:cTn>
                            </p:par>
                            <p:par>
                              <p:cTn id="138" fill="hold">
                                <p:stCondLst>
                                  <p:cond delay="2000"/>
                                </p:stCondLst>
                                <p:childTnLst>
                                  <p:par>
                                    <p:cTn id="139" presetID="2" presetClass="entr" presetSubtype="1" fill="hold" nodeType="afterEffect">
                                      <p:stCondLst>
                                        <p:cond delay="0"/>
                                      </p:stCondLst>
                                      <p:childTnLst>
                                        <p:set>
                                          <p:cBhvr>
                                            <p:cTn id="140" dur="1" fill="hold">
                                              <p:stCondLst>
                                                <p:cond delay="0"/>
                                              </p:stCondLst>
                                            </p:cTn>
                                            <p:tgtEl>
                                              <p:spTgt spid="1119"/>
                                            </p:tgtEl>
                                            <p:attrNameLst>
                                              <p:attrName>style.visibility</p:attrName>
                                            </p:attrNameLst>
                                          </p:cBhvr>
                                          <p:to>
                                            <p:strVal val="visible"/>
                                          </p:to>
                                        </p:set>
                                        <p:anim calcmode="lin" valueType="num">
                                          <p:cBhvr additive="base">
                                            <p:cTn id="141" dur="500" fill="hold"/>
                                            <p:tgtEl>
                                              <p:spTgt spid="1119"/>
                                            </p:tgtEl>
                                            <p:attrNameLst>
                                              <p:attrName>ppt_x</p:attrName>
                                            </p:attrNameLst>
                                          </p:cBhvr>
                                          <p:tavLst>
                                            <p:tav tm="0">
                                              <p:val>
                                                <p:strVal val="#ppt_x"/>
                                              </p:val>
                                            </p:tav>
                                            <p:tav tm="100000">
                                              <p:val>
                                                <p:strVal val="#ppt_x"/>
                                              </p:val>
                                            </p:tav>
                                          </p:tavLst>
                                        </p:anim>
                                        <p:anim calcmode="lin" valueType="num">
                                          <p:cBhvr additive="base">
                                            <p:cTn id="142" dur="500" fill="hold"/>
                                            <p:tgtEl>
                                              <p:spTgt spid="1119"/>
                                            </p:tgtEl>
                                            <p:attrNameLst>
                                              <p:attrName>ppt_y</p:attrName>
                                            </p:attrNameLst>
                                          </p:cBhvr>
                                          <p:tavLst>
                                            <p:tav tm="0">
                                              <p:val>
                                                <p:strVal val="0-#ppt_h/2"/>
                                              </p:val>
                                            </p:tav>
                                            <p:tav tm="100000">
                                              <p:val>
                                                <p:strVal val="#ppt_y"/>
                                              </p:val>
                                            </p:tav>
                                          </p:tavLst>
                                        </p:anim>
                                      </p:childTnLst>
                                    </p:cTn>
                                  </p:par>
                                </p:childTnLst>
                              </p:cTn>
                            </p:par>
                            <p:par>
                              <p:cTn id="143" fill="hold">
                                <p:stCondLst>
                                  <p:cond delay="2500"/>
                                </p:stCondLst>
                                <p:childTnLst>
                                  <p:par>
                                    <p:cTn id="144" presetID="2" presetClass="entr" presetSubtype="1" fill="hold" nodeType="afterEffect">
                                      <p:stCondLst>
                                        <p:cond delay="0"/>
                                      </p:stCondLst>
                                      <p:childTnLst>
                                        <p:set>
                                          <p:cBhvr>
                                            <p:cTn id="145" dur="1" fill="hold">
                                              <p:stCondLst>
                                                <p:cond delay="0"/>
                                              </p:stCondLst>
                                            </p:cTn>
                                            <p:tgtEl>
                                              <p:spTgt spid="1159"/>
                                            </p:tgtEl>
                                            <p:attrNameLst>
                                              <p:attrName>style.visibility</p:attrName>
                                            </p:attrNameLst>
                                          </p:cBhvr>
                                          <p:to>
                                            <p:strVal val="visible"/>
                                          </p:to>
                                        </p:set>
                                        <p:anim calcmode="lin" valueType="num">
                                          <p:cBhvr additive="base">
                                            <p:cTn id="146" dur="500" fill="hold"/>
                                            <p:tgtEl>
                                              <p:spTgt spid="1159"/>
                                            </p:tgtEl>
                                            <p:attrNameLst>
                                              <p:attrName>ppt_x</p:attrName>
                                            </p:attrNameLst>
                                          </p:cBhvr>
                                          <p:tavLst>
                                            <p:tav tm="0">
                                              <p:val>
                                                <p:strVal val="#ppt_x"/>
                                              </p:val>
                                            </p:tav>
                                            <p:tav tm="100000">
                                              <p:val>
                                                <p:strVal val="#ppt_x"/>
                                              </p:val>
                                            </p:tav>
                                          </p:tavLst>
                                        </p:anim>
                                        <p:anim calcmode="lin" valueType="num">
                                          <p:cBhvr additive="base">
                                            <p:cTn id="147" dur="500" fill="hold"/>
                                            <p:tgtEl>
                                              <p:spTgt spid="1159"/>
                                            </p:tgtEl>
                                            <p:attrNameLst>
                                              <p:attrName>ppt_y</p:attrName>
                                            </p:attrNameLst>
                                          </p:cBhvr>
                                          <p:tavLst>
                                            <p:tav tm="0">
                                              <p:val>
                                                <p:strVal val="0-#ppt_h/2"/>
                                              </p:val>
                                            </p:tav>
                                            <p:tav tm="100000">
                                              <p:val>
                                                <p:strVal val="#ppt_y"/>
                                              </p:val>
                                            </p:tav>
                                          </p:tavLst>
                                        </p:anim>
                                      </p:childTnLst>
                                    </p:cTn>
                                  </p:par>
                                </p:childTnLst>
                              </p:cTn>
                            </p:par>
                            <p:par>
                              <p:cTn id="148" fill="hold">
                                <p:stCondLst>
                                  <p:cond delay="3000"/>
                                </p:stCondLst>
                                <p:childTnLst>
                                  <p:par>
                                    <p:cTn id="149" presetID="2" presetClass="entr" presetSubtype="1" fill="hold" nodeType="afterEffect">
                                      <p:stCondLst>
                                        <p:cond delay="0"/>
                                      </p:stCondLst>
                                      <p:childTnLst>
                                        <p:set>
                                          <p:cBhvr>
                                            <p:cTn id="150" dur="1" fill="hold">
                                              <p:stCondLst>
                                                <p:cond delay="0"/>
                                              </p:stCondLst>
                                            </p:cTn>
                                            <p:tgtEl>
                                              <p:spTgt spid="1239"/>
                                            </p:tgtEl>
                                            <p:attrNameLst>
                                              <p:attrName>style.visibility</p:attrName>
                                            </p:attrNameLst>
                                          </p:cBhvr>
                                          <p:to>
                                            <p:strVal val="visible"/>
                                          </p:to>
                                        </p:set>
                                        <p:anim calcmode="lin" valueType="num">
                                          <p:cBhvr additive="base">
                                            <p:cTn id="151" dur="500" fill="hold"/>
                                            <p:tgtEl>
                                              <p:spTgt spid="1239"/>
                                            </p:tgtEl>
                                            <p:attrNameLst>
                                              <p:attrName>ppt_x</p:attrName>
                                            </p:attrNameLst>
                                          </p:cBhvr>
                                          <p:tavLst>
                                            <p:tav tm="0">
                                              <p:val>
                                                <p:strVal val="#ppt_x"/>
                                              </p:val>
                                            </p:tav>
                                            <p:tav tm="100000">
                                              <p:val>
                                                <p:strVal val="#ppt_x"/>
                                              </p:val>
                                            </p:tav>
                                          </p:tavLst>
                                        </p:anim>
                                        <p:anim calcmode="lin" valueType="num">
                                          <p:cBhvr additive="base">
                                            <p:cTn id="152" dur="500" fill="hold"/>
                                            <p:tgtEl>
                                              <p:spTgt spid="1239"/>
                                            </p:tgtEl>
                                            <p:attrNameLst>
                                              <p:attrName>ppt_y</p:attrName>
                                            </p:attrNameLst>
                                          </p:cBhvr>
                                          <p:tavLst>
                                            <p:tav tm="0">
                                              <p:val>
                                                <p:strVal val="0-#ppt_h/2"/>
                                              </p:val>
                                            </p:tav>
                                            <p:tav tm="100000">
                                              <p:val>
                                                <p:strVal val="#ppt_y"/>
                                              </p:val>
                                            </p:tav>
                                          </p:tavLst>
                                        </p:anim>
                                      </p:childTnLst>
                                    </p:cTn>
                                  </p:par>
                                </p:childTnLst>
                              </p:cTn>
                            </p:par>
                            <p:par>
                              <p:cTn id="153" fill="hold">
                                <p:stCondLst>
                                  <p:cond delay="3500"/>
                                </p:stCondLst>
                                <p:childTnLst>
                                  <p:par>
                                    <p:cTn id="154" presetID="47" presetClass="entr" presetSubtype="0" fill="hold" nodeType="afterEffect">
                                      <p:stCondLst>
                                        <p:cond delay="0"/>
                                      </p:stCondLst>
                                      <p:childTnLst>
                                        <p:set>
                                          <p:cBhvr>
                                            <p:cTn id="155" dur="1" fill="hold">
                                              <p:stCondLst>
                                                <p:cond delay="0"/>
                                              </p:stCondLst>
                                            </p:cTn>
                                            <p:tgtEl>
                                              <p:spTgt spid="664"/>
                                            </p:tgtEl>
                                            <p:attrNameLst>
                                              <p:attrName>style.visibility</p:attrName>
                                            </p:attrNameLst>
                                          </p:cBhvr>
                                          <p:to>
                                            <p:strVal val="visible"/>
                                          </p:to>
                                        </p:set>
                                        <p:animEffect transition="in" filter="fade">
                                          <p:cBhvr>
                                            <p:cTn id="156" dur="1000"/>
                                            <p:tgtEl>
                                              <p:spTgt spid="664"/>
                                            </p:tgtEl>
                                          </p:cBhvr>
                                        </p:animEffect>
                                        <p:anim calcmode="lin" valueType="num">
                                          <p:cBhvr>
                                            <p:cTn id="157" dur="1000" fill="hold"/>
                                            <p:tgtEl>
                                              <p:spTgt spid="664"/>
                                            </p:tgtEl>
                                            <p:attrNameLst>
                                              <p:attrName>ppt_x</p:attrName>
                                            </p:attrNameLst>
                                          </p:cBhvr>
                                          <p:tavLst>
                                            <p:tav tm="0">
                                              <p:val>
                                                <p:strVal val="#ppt_x"/>
                                              </p:val>
                                            </p:tav>
                                            <p:tav tm="100000">
                                              <p:val>
                                                <p:strVal val="#ppt_x"/>
                                              </p:val>
                                            </p:tav>
                                          </p:tavLst>
                                        </p:anim>
                                        <p:anim calcmode="lin" valueType="num">
                                          <p:cBhvr>
                                            <p:cTn id="158"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 grpId="0"/>
          <p:bldP spid="462" grpId="0"/>
        </p:bldLst>
      </p:timing>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1E031B7-B5B4-4072-8C2B-23BF9D5A63E4}"/>
              </a:ext>
            </a:extLst>
          </p:cNvPr>
          <p:cNvPicPr>
            <a:picLocks noChangeAspect="1"/>
          </p:cNvPicPr>
          <p:nvPr/>
        </p:nvPicPr>
        <p:blipFill>
          <a:blip r:embed="rId3"/>
          <a:stretch>
            <a:fillRect/>
          </a:stretch>
        </p:blipFill>
        <p:spPr>
          <a:xfrm>
            <a:off x="4673600" y="538495"/>
            <a:ext cx="2259252" cy="2972700"/>
          </a:xfrm>
          <a:prstGeom prst="rect">
            <a:avLst/>
          </a:prstGeom>
        </p:spPr>
      </p:pic>
      <p:sp>
        <p:nvSpPr>
          <p:cNvPr id="2" name="Title 1">
            <a:extLst>
              <a:ext uri="{FF2B5EF4-FFF2-40B4-BE49-F238E27FC236}">
                <a16:creationId xmlns:a16="http://schemas.microsoft.com/office/drawing/2014/main" id="{E360BADC-AD97-45F6-8770-43051771FCE5}"/>
              </a:ext>
            </a:extLst>
          </p:cNvPr>
          <p:cNvSpPr>
            <a:spLocks noGrp="1"/>
          </p:cNvSpPr>
          <p:nvPr>
            <p:ph type="title"/>
          </p:nvPr>
        </p:nvSpPr>
        <p:spPr>
          <a:xfrm>
            <a:off x="229211" y="227039"/>
            <a:ext cx="5915025" cy="994172"/>
          </a:xfrm>
        </p:spPr>
        <p:txBody>
          <a:bodyPr>
            <a:normAutofit/>
          </a:bodyPr>
          <a:lstStyle/>
          <a:p>
            <a:r>
              <a:rPr lang="en-US" dirty="0"/>
              <a:t>Why is participation needed?</a:t>
            </a:r>
          </a:p>
        </p:txBody>
      </p:sp>
      <p:grpSp>
        <p:nvGrpSpPr>
          <p:cNvPr id="8" name="Group 7">
            <a:extLst>
              <a:ext uri="{FF2B5EF4-FFF2-40B4-BE49-F238E27FC236}">
                <a16:creationId xmlns:a16="http://schemas.microsoft.com/office/drawing/2014/main" id="{49B92CDC-0998-40A9-A2DA-F3B6B748BD6F}"/>
              </a:ext>
            </a:extLst>
          </p:cNvPr>
          <p:cNvGrpSpPr/>
          <p:nvPr/>
        </p:nvGrpSpPr>
        <p:grpSpPr>
          <a:xfrm>
            <a:off x="42803" y="1531982"/>
            <a:ext cx="1861038" cy="1861038"/>
            <a:chOff x="9769" y="1051687"/>
            <a:chExt cx="1861038" cy="1861038"/>
          </a:xfrm>
        </p:grpSpPr>
        <p:pic>
          <p:nvPicPr>
            <p:cNvPr id="6" name="Picture 5" descr="A picture containing mirror&#10;&#10;Description automatically generated">
              <a:extLst>
                <a:ext uri="{FF2B5EF4-FFF2-40B4-BE49-F238E27FC236}">
                  <a16:creationId xmlns:a16="http://schemas.microsoft.com/office/drawing/2014/main" id="{54F30780-779E-4242-89AE-13A4296DC60E}"/>
                </a:ext>
              </a:extLst>
            </p:cNvPr>
            <p:cNvPicPr>
              <a:picLocks noChangeAspect="1"/>
            </p:cNvPicPr>
            <p:nvPr/>
          </p:nvPicPr>
          <p:blipFill>
            <a:blip r:embed="rId4"/>
            <a:stretch>
              <a:fillRect/>
            </a:stretch>
          </p:blipFill>
          <p:spPr>
            <a:xfrm>
              <a:off x="9769" y="1051687"/>
              <a:ext cx="1861038" cy="1861038"/>
            </a:xfrm>
            <a:prstGeom prst="rect">
              <a:avLst/>
            </a:prstGeom>
          </p:spPr>
        </p:pic>
        <p:sp>
          <p:nvSpPr>
            <p:cNvPr id="7" name="TextBox 6">
              <a:extLst>
                <a:ext uri="{FF2B5EF4-FFF2-40B4-BE49-F238E27FC236}">
                  <a16:creationId xmlns:a16="http://schemas.microsoft.com/office/drawing/2014/main" id="{CACB59CA-BDDE-4300-B1D2-E885FED3BB75}"/>
                </a:ext>
              </a:extLst>
            </p:cNvPr>
            <p:cNvSpPr txBox="1"/>
            <p:nvPr/>
          </p:nvSpPr>
          <p:spPr>
            <a:xfrm>
              <a:off x="165076" y="1656862"/>
              <a:ext cx="1469594" cy="369332"/>
            </a:xfrm>
            <a:prstGeom prst="rect">
              <a:avLst/>
            </a:prstGeom>
            <a:noFill/>
          </p:spPr>
          <p:txBody>
            <a:bodyPr wrap="square" rtlCol="0">
              <a:spAutoFit/>
            </a:bodyPr>
            <a:lstStyle/>
            <a:p>
              <a:pPr algn="ctr"/>
              <a:r>
                <a:rPr lang="en-US" b="1" dirty="0">
                  <a:solidFill>
                    <a:srgbClr val="FF0000"/>
                  </a:solidFill>
                </a:rPr>
                <a:t>Requirement</a:t>
              </a:r>
            </a:p>
          </p:txBody>
        </p:sp>
      </p:grpSp>
      <p:grpSp>
        <p:nvGrpSpPr>
          <p:cNvPr id="9" name="Group 8">
            <a:extLst>
              <a:ext uri="{FF2B5EF4-FFF2-40B4-BE49-F238E27FC236}">
                <a16:creationId xmlns:a16="http://schemas.microsoft.com/office/drawing/2014/main" id="{6D9452D4-5944-4A57-ACE5-E52EAAD90268}"/>
              </a:ext>
            </a:extLst>
          </p:cNvPr>
          <p:cNvGrpSpPr/>
          <p:nvPr/>
        </p:nvGrpSpPr>
        <p:grpSpPr>
          <a:xfrm>
            <a:off x="1815243" y="1005394"/>
            <a:ext cx="1861038" cy="1861038"/>
            <a:chOff x="403958" y="1109785"/>
            <a:chExt cx="1861038" cy="1861038"/>
          </a:xfrm>
        </p:grpSpPr>
        <p:pic>
          <p:nvPicPr>
            <p:cNvPr id="10" name="Picture 9" descr="A picture containing mirror&#10;&#10;Description automatically generated">
              <a:extLst>
                <a:ext uri="{FF2B5EF4-FFF2-40B4-BE49-F238E27FC236}">
                  <a16:creationId xmlns:a16="http://schemas.microsoft.com/office/drawing/2014/main" id="{914727C8-8EA0-4CEA-B43C-113DC0C3E787}"/>
                </a:ext>
              </a:extLst>
            </p:cNvPr>
            <p:cNvPicPr>
              <a:picLocks noChangeAspect="1"/>
            </p:cNvPicPr>
            <p:nvPr/>
          </p:nvPicPr>
          <p:blipFill>
            <a:blip r:embed="rId4"/>
            <a:stretch>
              <a:fillRect/>
            </a:stretch>
          </p:blipFill>
          <p:spPr>
            <a:xfrm>
              <a:off x="403958" y="1109785"/>
              <a:ext cx="1861038" cy="1861038"/>
            </a:xfrm>
            <a:prstGeom prst="rect">
              <a:avLst/>
            </a:prstGeom>
          </p:spPr>
        </p:pic>
        <p:sp>
          <p:nvSpPr>
            <p:cNvPr id="11" name="TextBox 10">
              <a:extLst>
                <a:ext uri="{FF2B5EF4-FFF2-40B4-BE49-F238E27FC236}">
                  <a16:creationId xmlns:a16="http://schemas.microsoft.com/office/drawing/2014/main" id="{49EC947D-CB50-491B-B185-F43B13AA5C56}"/>
                </a:ext>
              </a:extLst>
            </p:cNvPr>
            <p:cNvSpPr txBox="1"/>
            <p:nvPr/>
          </p:nvSpPr>
          <p:spPr>
            <a:xfrm>
              <a:off x="703385" y="1656862"/>
              <a:ext cx="1242646" cy="369332"/>
            </a:xfrm>
            <a:prstGeom prst="rect">
              <a:avLst/>
            </a:prstGeom>
            <a:noFill/>
          </p:spPr>
          <p:txBody>
            <a:bodyPr wrap="square" rtlCol="0">
              <a:spAutoFit/>
            </a:bodyPr>
            <a:lstStyle/>
            <a:p>
              <a:pPr algn="ctr"/>
              <a:r>
                <a:rPr lang="en-US" b="1" dirty="0">
                  <a:solidFill>
                    <a:srgbClr val="FF0000"/>
                  </a:solidFill>
                </a:rPr>
                <a:t>Money</a:t>
              </a:r>
            </a:p>
          </p:txBody>
        </p:sp>
      </p:grpSp>
      <p:grpSp>
        <p:nvGrpSpPr>
          <p:cNvPr id="12" name="Group 11">
            <a:extLst>
              <a:ext uri="{FF2B5EF4-FFF2-40B4-BE49-F238E27FC236}">
                <a16:creationId xmlns:a16="http://schemas.microsoft.com/office/drawing/2014/main" id="{C935250B-DE3F-46F9-89BF-63914B018154}"/>
              </a:ext>
            </a:extLst>
          </p:cNvPr>
          <p:cNvGrpSpPr/>
          <p:nvPr/>
        </p:nvGrpSpPr>
        <p:grpSpPr>
          <a:xfrm>
            <a:off x="992860" y="2543346"/>
            <a:ext cx="1861038" cy="1861038"/>
            <a:chOff x="403958" y="1109785"/>
            <a:chExt cx="1861038" cy="1861038"/>
          </a:xfrm>
        </p:grpSpPr>
        <p:pic>
          <p:nvPicPr>
            <p:cNvPr id="13" name="Picture 12" descr="A picture containing mirror&#10;&#10;Description automatically generated">
              <a:extLst>
                <a:ext uri="{FF2B5EF4-FFF2-40B4-BE49-F238E27FC236}">
                  <a16:creationId xmlns:a16="http://schemas.microsoft.com/office/drawing/2014/main" id="{7A692A46-EB48-4293-84FC-EE527A3F887C}"/>
                </a:ext>
              </a:extLst>
            </p:cNvPr>
            <p:cNvPicPr>
              <a:picLocks noChangeAspect="1"/>
            </p:cNvPicPr>
            <p:nvPr/>
          </p:nvPicPr>
          <p:blipFill>
            <a:blip r:embed="rId4"/>
            <a:stretch>
              <a:fillRect/>
            </a:stretch>
          </p:blipFill>
          <p:spPr>
            <a:xfrm>
              <a:off x="403958" y="1109785"/>
              <a:ext cx="1861038" cy="1861038"/>
            </a:xfrm>
            <a:prstGeom prst="rect">
              <a:avLst/>
            </a:prstGeom>
          </p:spPr>
        </p:pic>
        <p:sp>
          <p:nvSpPr>
            <p:cNvPr id="14" name="TextBox 13">
              <a:extLst>
                <a:ext uri="{FF2B5EF4-FFF2-40B4-BE49-F238E27FC236}">
                  <a16:creationId xmlns:a16="http://schemas.microsoft.com/office/drawing/2014/main" id="{054DD3A3-4795-4C0A-B01C-32E00CB39E5A}"/>
                </a:ext>
              </a:extLst>
            </p:cNvPr>
            <p:cNvSpPr txBox="1"/>
            <p:nvPr/>
          </p:nvSpPr>
          <p:spPr>
            <a:xfrm>
              <a:off x="703385" y="1656862"/>
              <a:ext cx="1242646" cy="369332"/>
            </a:xfrm>
            <a:prstGeom prst="rect">
              <a:avLst/>
            </a:prstGeom>
            <a:noFill/>
          </p:spPr>
          <p:txBody>
            <a:bodyPr wrap="square" rtlCol="0">
              <a:spAutoFit/>
            </a:bodyPr>
            <a:lstStyle/>
            <a:p>
              <a:pPr algn="ctr"/>
              <a:r>
                <a:rPr lang="en-US" b="1" dirty="0">
                  <a:solidFill>
                    <a:srgbClr val="FF0000"/>
                  </a:solidFill>
                </a:rPr>
                <a:t>Value</a:t>
              </a:r>
            </a:p>
          </p:txBody>
        </p:sp>
      </p:grpSp>
      <p:sp>
        <p:nvSpPr>
          <p:cNvPr id="15" name="TextBox 14">
            <a:extLst>
              <a:ext uri="{FF2B5EF4-FFF2-40B4-BE49-F238E27FC236}">
                <a16:creationId xmlns:a16="http://schemas.microsoft.com/office/drawing/2014/main" id="{B0619C63-FFC9-49B7-B64D-1DB47CF0892A}"/>
              </a:ext>
            </a:extLst>
          </p:cNvPr>
          <p:cNvSpPr txBox="1"/>
          <p:nvPr/>
        </p:nvSpPr>
        <p:spPr>
          <a:xfrm>
            <a:off x="2296746" y="3735186"/>
            <a:ext cx="4753707" cy="1200329"/>
          </a:xfrm>
          <a:prstGeom prst="rect">
            <a:avLst/>
          </a:prstGeom>
          <a:noFill/>
        </p:spPr>
        <p:txBody>
          <a:bodyPr wrap="square" rtlCol="0">
            <a:spAutoFit/>
          </a:bodyPr>
          <a:lstStyle/>
          <a:p>
            <a:r>
              <a:rPr lang="en-US" dirty="0"/>
              <a:t>Commitment, shared goals and ideas</a:t>
            </a:r>
          </a:p>
          <a:p>
            <a:r>
              <a:rPr lang="en-US" dirty="0"/>
              <a:t>Coordinated response</a:t>
            </a:r>
          </a:p>
          <a:p>
            <a:r>
              <a:rPr lang="en-US" dirty="0"/>
              <a:t>Information sharing and situational awareness</a:t>
            </a:r>
          </a:p>
          <a:p>
            <a:r>
              <a:rPr lang="en-US" dirty="0"/>
              <a:t>Technology adjuncts</a:t>
            </a:r>
          </a:p>
        </p:txBody>
      </p:sp>
    </p:spTree>
    <p:extLst>
      <p:ext uri="{BB962C8B-B14F-4D97-AF65-F5344CB8AC3E}">
        <p14:creationId xmlns:p14="http://schemas.microsoft.com/office/powerpoint/2010/main" val="4120298351"/>
      </p:ext>
    </p:extLst>
  </p:cSld>
  <p:clrMapOvr>
    <a:masterClrMapping/>
  </p:clrMapOvr>
  <p:transition spd="slow">
    <p:push dir="u"/>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 name="Content Placeholder 1" descr="Content Placeholder 1"/>
          <p:cNvPicPr>
            <a:picLocks noChangeAspect="1"/>
          </p:cNvPicPr>
          <p:nvPr/>
        </p:nvPicPr>
        <p:blipFill>
          <a:blip r:embed="rId3"/>
          <a:stretch>
            <a:fillRect/>
          </a:stretch>
        </p:blipFill>
        <p:spPr>
          <a:xfrm>
            <a:off x="-6968" y="449826"/>
            <a:ext cx="6872846" cy="4227842"/>
          </a:xfrm>
          <a:prstGeom prst="rect">
            <a:avLst/>
          </a:prstGeom>
          <a:ln w="12700">
            <a:miter lim="400000"/>
          </a:ln>
        </p:spPr>
      </p:pic>
    </p:spTree>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66E45A-A156-49AF-A2BA-B686C33E209B}"/>
              </a:ext>
            </a:extLst>
          </p:cNvPr>
          <p:cNvSpPr>
            <a:spLocks noGrp="1"/>
          </p:cNvSpPr>
          <p:nvPr>
            <p:ph type="title"/>
          </p:nvPr>
        </p:nvSpPr>
        <p:spPr>
          <a:xfrm>
            <a:off x="471488" y="273845"/>
            <a:ext cx="5915025" cy="659605"/>
          </a:xfrm>
        </p:spPr>
        <p:txBody>
          <a:bodyPr/>
          <a:lstStyle/>
          <a:p>
            <a:r>
              <a:rPr lang="en-US" dirty="0"/>
              <a:t>1970 - 1984</a:t>
            </a:r>
          </a:p>
        </p:txBody>
      </p:sp>
      <p:sp>
        <p:nvSpPr>
          <p:cNvPr id="3" name="Content Placeholder 2">
            <a:extLst>
              <a:ext uri="{FF2B5EF4-FFF2-40B4-BE49-F238E27FC236}">
                <a16:creationId xmlns:a16="http://schemas.microsoft.com/office/drawing/2014/main" id="{54666A8C-AD0E-4690-B615-1D5EF8C8A2C1}"/>
              </a:ext>
            </a:extLst>
          </p:cNvPr>
          <p:cNvSpPr>
            <a:spLocks noGrp="1"/>
          </p:cNvSpPr>
          <p:nvPr>
            <p:ph idx="1"/>
          </p:nvPr>
        </p:nvSpPr>
        <p:spPr>
          <a:xfrm>
            <a:off x="471488" y="809624"/>
            <a:ext cx="5915025" cy="2790825"/>
          </a:xfrm>
        </p:spPr>
        <p:txBody>
          <a:bodyPr>
            <a:normAutofit/>
          </a:bodyPr>
          <a:lstStyle/>
          <a:p>
            <a:r>
              <a:rPr lang="en-US" sz="1600" dirty="0"/>
              <a:t>1970 – 1974 – The Disaster Relief Act codified and expanded previous incremental policies with an emphasis on assistance to individuals and hazard mitigation. They emphasized government preparation to handle natural or manmade hazards.</a:t>
            </a:r>
          </a:p>
          <a:p>
            <a:r>
              <a:rPr lang="en-US" sz="1600" dirty="0"/>
              <a:t>1979 – The </a:t>
            </a:r>
            <a:r>
              <a:rPr lang="en-US" sz="1600" b="1" dirty="0">
                <a:solidFill>
                  <a:srgbClr val="FF0000"/>
                </a:solidFill>
              </a:rPr>
              <a:t>Federal Emergency Management Agency (FEMA</a:t>
            </a:r>
            <a:r>
              <a:rPr lang="en-US" sz="1600" dirty="0"/>
              <a:t>) was charged with coordinating federal disaster policy including preparation, mitigation, response and recovery.</a:t>
            </a:r>
          </a:p>
          <a:p>
            <a:r>
              <a:rPr lang="en-US" sz="1600" dirty="0"/>
              <a:t> 1984 – Union Carbide pesticide                                                                    plant in Bhopal, India incident. </a:t>
            </a:r>
          </a:p>
        </p:txBody>
      </p:sp>
      <p:pic>
        <p:nvPicPr>
          <p:cNvPr id="4" name="Picture 2" descr="Picture 2">
            <a:extLst>
              <a:ext uri="{FF2B5EF4-FFF2-40B4-BE49-F238E27FC236}">
                <a16:creationId xmlns:a16="http://schemas.microsoft.com/office/drawing/2014/main" id="{A0A5664F-444E-465A-A8AC-2C2CB7A5A992}"/>
              </a:ext>
            </a:extLst>
          </p:cNvPr>
          <p:cNvPicPr>
            <a:picLocks noChangeAspect="1"/>
          </p:cNvPicPr>
          <p:nvPr/>
        </p:nvPicPr>
        <p:blipFill rotWithShape="1">
          <a:blip r:embed="rId3"/>
          <a:srcRect l="12651"/>
          <a:stretch/>
        </p:blipFill>
        <p:spPr>
          <a:xfrm>
            <a:off x="3619500" y="2714625"/>
            <a:ext cx="2990849" cy="2242724"/>
          </a:xfrm>
          <a:prstGeom prst="rect">
            <a:avLst/>
          </a:prstGeom>
        </p:spPr>
      </p:pic>
    </p:spTree>
    <p:extLst>
      <p:ext uri="{BB962C8B-B14F-4D97-AF65-F5344CB8AC3E}">
        <p14:creationId xmlns:p14="http://schemas.microsoft.com/office/powerpoint/2010/main" val="3143066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 name="Title 1"/>
          <p:cNvSpPr txBox="1">
            <a:spLocks noGrp="1"/>
          </p:cNvSpPr>
          <p:nvPr>
            <p:ph type="title"/>
          </p:nvPr>
        </p:nvSpPr>
        <p:spPr>
          <a:xfrm>
            <a:off x="342900" y="479322"/>
            <a:ext cx="6172200" cy="715298"/>
          </a:xfrm>
          <a:prstGeom prst="rect">
            <a:avLst/>
          </a:prstGeom>
        </p:spPr>
        <p:txBody>
          <a:bodyPr/>
          <a:lstStyle/>
          <a:p>
            <a:r>
              <a:rPr b="1" dirty="0">
                <a:solidFill>
                  <a:srgbClr val="0070C0"/>
                </a:solidFill>
                <a:effectLst>
                  <a:outerShdw blurRad="38100" dist="38100" dir="2700000" algn="tl">
                    <a:srgbClr val="000000">
                      <a:alpha val="43137"/>
                    </a:srgbClr>
                  </a:outerShdw>
                </a:effectLst>
              </a:rPr>
              <a:t>Regulatory Requirements </a:t>
            </a:r>
          </a:p>
        </p:txBody>
      </p:sp>
      <p:sp>
        <p:nvSpPr>
          <p:cNvPr id="405" name="Content Placeholder 2"/>
          <p:cNvSpPr txBox="1">
            <a:spLocks noGrp="1"/>
          </p:cNvSpPr>
          <p:nvPr>
            <p:ph type="body" idx="1"/>
          </p:nvPr>
        </p:nvSpPr>
        <p:spPr>
          <a:xfrm>
            <a:off x="342900" y="1578078"/>
            <a:ext cx="6172200" cy="3187996"/>
          </a:xfrm>
          <a:prstGeom prst="rect">
            <a:avLst/>
          </a:prstGeom>
        </p:spPr>
        <p:txBody>
          <a:bodyPr>
            <a:normAutofit fontScale="92500" lnSpcReduction="10000"/>
          </a:bodyPr>
          <a:lstStyle/>
          <a:p>
            <a:pPr marL="0" indent="0">
              <a:spcBef>
                <a:spcPts val="450"/>
              </a:spcBef>
              <a:buNone/>
              <a:defRPr sz="2800"/>
            </a:pPr>
            <a:r>
              <a:rPr dirty="0">
                <a:solidFill>
                  <a:schemeClr val="bg1"/>
                </a:solidFill>
              </a:rPr>
              <a:t>Being a </a:t>
            </a:r>
            <a:r>
              <a:rPr u="sng" dirty="0">
                <a:solidFill>
                  <a:schemeClr val="bg1"/>
                </a:solidFill>
              </a:rPr>
              <a:t>member</a:t>
            </a:r>
            <a:r>
              <a:rPr dirty="0">
                <a:solidFill>
                  <a:schemeClr val="bg1"/>
                </a:solidFill>
              </a:rPr>
              <a:t> of the Coalition is for you if:</a:t>
            </a:r>
          </a:p>
          <a:p>
            <a:pPr marL="0" indent="0">
              <a:buNone/>
              <a:defRPr sz="2800"/>
            </a:pPr>
            <a:endParaRPr sz="1100" dirty="0"/>
          </a:p>
          <a:p>
            <a:pPr marL="0" indent="0">
              <a:spcBef>
                <a:spcPts val="450"/>
              </a:spcBef>
              <a:buNone/>
              <a:defRPr sz="2800">
                <a:solidFill>
                  <a:srgbClr val="0070C0"/>
                </a:solidFill>
              </a:defRPr>
            </a:pPr>
            <a:r>
              <a:rPr lang="en-US" dirty="0"/>
              <a:t>…</a:t>
            </a:r>
            <a:r>
              <a:rPr dirty="0"/>
              <a:t>you’re willing to be a resource in larger public health emergencies</a:t>
            </a:r>
            <a:r>
              <a:rPr dirty="0">
                <a:solidFill>
                  <a:srgbClr val="808080"/>
                </a:solidFill>
              </a:rPr>
              <a:t>, and in return, receive guidance, training, exercise, and networking opportunities and direct materials </a:t>
            </a:r>
            <a:r>
              <a:rPr lang="en-US" dirty="0">
                <a:solidFill>
                  <a:srgbClr val="808080"/>
                </a:solidFill>
              </a:rPr>
              <a:t>(PPE) </a:t>
            </a:r>
            <a:r>
              <a:rPr dirty="0">
                <a:solidFill>
                  <a:srgbClr val="808080"/>
                </a:solidFill>
              </a:rPr>
              <a:t>to </a:t>
            </a:r>
            <a:r>
              <a:rPr dirty="0"/>
              <a:t>assist your entity with compliance with state and federal regulations</a:t>
            </a:r>
            <a:r>
              <a:rPr dirty="0">
                <a:solidFill>
                  <a:srgbClr val="808080"/>
                </a:solidFill>
              </a:rPr>
              <a:t>.</a:t>
            </a:r>
          </a:p>
        </p:txBody>
      </p:sp>
      <p:grpSp>
        <p:nvGrpSpPr>
          <p:cNvPr id="4" name="Group 3">
            <a:extLst>
              <a:ext uri="{FF2B5EF4-FFF2-40B4-BE49-F238E27FC236}">
                <a16:creationId xmlns:a16="http://schemas.microsoft.com/office/drawing/2014/main" id="{838D6D9B-8A7E-4B0D-B5B8-4337B5D700A7}"/>
              </a:ext>
            </a:extLst>
          </p:cNvPr>
          <p:cNvGrpSpPr/>
          <p:nvPr/>
        </p:nvGrpSpPr>
        <p:grpSpPr>
          <a:xfrm>
            <a:off x="4930240" y="3776310"/>
            <a:ext cx="1771750" cy="1249613"/>
            <a:chOff x="631778" y="3776796"/>
            <a:chExt cx="1771750" cy="1249613"/>
          </a:xfrm>
        </p:grpSpPr>
        <p:grpSp>
          <p:nvGrpSpPr>
            <p:cNvPr id="5" name="Group 204">
              <a:extLst>
                <a:ext uri="{FF2B5EF4-FFF2-40B4-BE49-F238E27FC236}">
                  <a16:creationId xmlns:a16="http://schemas.microsoft.com/office/drawing/2014/main" id="{3973FFA2-4E58-42CA-84B3-3A8F08706AE1}"/>
                </a:ext>
              </a:extLst>
            </p:cNvPr>
            <p:cNvGrpSpPr>
              <a:grpSpLocks/>
            </p:cNvGrpSpPr>
            <p:nvPr/>
          </p:nvGrpSpPr>
          <p:grpSpPr bwMode="auto">
            <a:xfrm rot="710296">
              <a:off x="631778" y="4279486"/>
              <a:ext cx="915848" cy="600362"/>
              <a:chOff x="3658" y="852"/>
              <a:chExt cx="1986" cy="1447"/>
            </a:xfrm>
            <a:effectLst/>
          </p:grpSpPr>
          <p:sp>
            <p:nvSpPr>
              <p:cNvPr id="38" name="Freeform 57">
                <a:extLst>
                  <a:ext uri="{FF2B5EF4-FFF2-40B4-BE49-F238E27FC236}">
                    <a16:creationId xmlns:a16="http://schemas.microsoft.com/office/drawing/2014/main" id="{D3BEC46C-529A-4152-86C2-E34B58ADC5F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58">
                <a:extLst>
                  <a:ext uri="{FF2B5EF4-FFF2-40B4-BE49-F238E27FC236}">
                    <a16:creationId xmlns:a16="http://schemas.microsoft.com/office/drawing/2014/main" id="{3C9F79E3-FE0F-49FA-9B6D-033711456C8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59">
                <a:extLst>
                  <a:ext uri="{FF2B5EF4-FFF2-40B4-BE49-F238E27FC236}">
                    <a16:creationId xmlns:a16="http://schemas.microsoft.com/office/drawing/2014/main" id="{8D6075DE-0BC5-4F8C-9C63-D84A58BBE4C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60">
                <a:extLst>
                  <a:ext uri="{FF2B5EF4-FFF2-40B4-BE49-F238E27FC236}">
                    <a16:creationId xmlns:a16="http://schemas.microsoft.com/office/drawing/2014/main" id="{9D5695C6-DDD8-4BC8-896C-1FDFED351A4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61">
                <a:extLst>
                  <a:ext uri="{FF2B5EF4-FFF2-40B4-BE49-F238E27FC236}">
                    <a16:creationId xmlns:a16="http://schemas.microsoft.com/office/drawing/2014/main" id="{F5A2A1FA-7A0F-4438-97B0-3A71351EA0A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2">
                <a:extLst>
                  <a:ext uri="{FF2B5EF4-FFF2-40B4-BE49-F238E27FC236}">
                    <a16:creationId xmlns:a16="http://schemas.microsoft.com/office/drawing/2014/main" id="{144F66BA-0CD9-4BA7-8184-4AD8054EC397}"/>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3">
                <a:extLst>
                  <a:ext uri="{FF2B5EF4-FFF2-40B4-BE49-F238E27FC236}">
                    <a16:creationId xmlns:a16="http://schemas.microsoft.com/office/drawing/2014/main" id="{DBB80EC4-3060-4A8A-B1BF-4B27745A630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4">
                <a:extLst>
                  <a:ext uri="{FF2B5EF4-FFF2-40B4-BE49-F238E27FC236}">
                    <a16:creationId xmlns:a16="http://schemas.microsoft.com/office/drawing/2014/main" id="{84D6887D-8E5E-4669-9D25-DEE4E2DF5A87}"/>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5">
                <a:extLst>
                  <a:ext uri="{FF2B5EF4-FFF2-40B4-BE49-F238E27FC236}">
                    <a16:creationId xmlns:a16="http://schemas.microsoft.com/office/drawing/2014/main" id="{2D97C997-ED5E-4D72-9976-423550685AF6}"/>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6">
                <a:extLst>
                  <a:ext uri="{FF2B5EF4-FFF2-40B4-BE49-F238E27FC236}">
                    <a16:creationId xmlns:a16="http://schemas.microsoft.com/office/drawing/2014/main" id="{BA9E1F3A-A77C-4C55-AA4F-ED549CBBBD0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7">
                <a:extLst>
                  <a:ext uri="{FF2B5EF4-FFF2-40B4-BE49-F238E27FC236}">
                    <a16:creationId xmlns:a16="http://schemas.microsoft.com/office/drawing/2014/main" id="{24DFA44F-9ABA-4217-998E-A69CB3FD761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8">
                <a:extLst>
                  <a:ext uri="{FF2B5EF4-FFF2-40B4-BE49-F238E27FC236}">
                    <a16:creationId xmlns:a16="http://schemas.microsoft.com/office/drawing/2014/main" id="{A59E9BC4-8935-4098-8B5D-8656A7186D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9">
                <a:extLst>
                  <a:ext uri="{FF2B5EF4-FFF2-40B4-BE49-F238E27FC236}">
                    <a16:creationId xmlns:a16="http://schemas.microsoft.com/office/drawing/2014/main" id="{498E9B2F-10A9-4B8F-84C0-25E18AF076F7}"/>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70">
                <a:extLst>
                  <a:ext uri="{FF2B5EF4-FFF2-40B4-BE49-F238E27FC236}">
                    <a16:creationId xmlns:a16="http://schemas.microsoft.com/office/drawing/2014/main" id="{DABB092A-7421-433A-B3EF-AD143233C3E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71">
                <a:extLst>
                  <a:ext uri="{FF2B5EF4-FFF2-40B4-BE49-F238E27FC236}">
                    <a16:creationId xmlns:a16="http://schemas.microsoft.com/office/drawing/2014/main" id="{0E3D16F1-C755-4042-AAB6-71ED1FEECA92}"/>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2">
                <a:extLst>
                  <a:ext uri="{FF2B5EF4-FFF2-40B4-BE49-F238E27FC236}">
                    <a16:creationId xmlns:a16="http://schemas.microsoft.com/office/drawing/2014/main" id="{0B9AC52C-F94E-4F4F-A33D-183701CDDB3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3">
                <a:extLst>
                  <a:ext uri="{FF2B5EF4-FFF2-40B4-BE49-F238E27FC236}">
                    <a16:creationId xmlns:a16="http://schemas.microsoft.com/office/drawing/2014/main" id="{9E21A61E-6B3F-4C60-8D25-ABD6177347D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4">
                <a:extLst>
                  <a:ext uri="{FF2B5EF4-FFF2-40B4-BE49-F238E27FC236}">
                    <a16:creationId xmlns:a16="http://schemas.microsoft.com/office/drawing/2014/main" id="{27DF9E27-97CC-4D9F-9747-CE6E1ED5C12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5">
                <a:extLst>
                  <a:ext uri="{FF2B5EF4-FFF2-40B4-BE49-F238E27FC236}">
                    <a16:creationId xmlns:a16="http://schemas.microsoft.com/office/drawing/2014/main" id="{867F754A-8280-4C5A-A2D4-987B00FD10F0}"/>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6" name="Group 224">
              <a:extLst>
                <a:ext uri="{FF2B5EF4-FFF2-40B4-BE49-F238E27FC236}">
                  <a16:creationId xmlns:a16="http://schemas.microsoft.com/office/drawing/2014/main" id="{B1A0DB9C-D9BC-4D3A-930A-A4294319ADF5}"/>
                </a:ext>
              </a:extLst>
            </p:cNvPr>
            <p:cNvGrpSpPr>
              <a:grpSpLocks/>
            </p:cNvGrpSpPr>
            <p:nvPr/>
          </p:nvGrpSpPr>
          <p:grpSpPr bwMode="auto">
            <a:xfrm rot="20667446">
              <a:off x="1613216" y="4543272"/>
              <a:ext cx="611027" cy="483137"/>
              <a:chOff x="2231" y="1596"/>
              <a:chExt cx="1324" cy="1163"/>
            </a:xfrm>
            <a:effectLst/>
          </p:grpSpPr>
          <p:sp>
            <p:nvSpPr>
              <p:cNvPr id="27" name="Freeform 77">
                <a:extLst>
                  <a:ext uri="{FF2B5EF4-FFF2-40B4-BE49-F238E27FC236}">
                    <a16:creationId xmlns:a16="http://schemas.microsoft.com/office/drawing/2014/main" id="{563E9A24-DB8F-40B7-BECC-D28C89E57F75}"/>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78">
                <a:extLst>
                  <a:ext uri="{FF2B5EF4-FFF2-40B4-BE49-F238E27FC236}">
                    <a16:creationId xmlns:a16="http://schemas.microsoft.com/office/drawing/2014/main" id="{5085BFFE-49E2-4CC3-976D-1CCA74AFA6F8}"/>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79">
                <a:extLst>
                  <a:ext uri="{FF2B5EF4-FFF2-40B4-BE49-F238E27FC236}">
                    <a16:creationId xmlns:a16="http://schemas.microsoft.com/office/drawing/2014/main" id="{02F78418-2842-461D-A904-E4C1022CA19A}"/>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80">
                <a:extLst>
                  <a:ext uri="{FF2B5EF4-FFF2-40B4-BE49-F238E27FC236}">
                    <a16:creationId xmlns:a16="http://schemas.microsoft.com/office/drawing/2014/main" id="{D1828E47-6EDA-43A8-B590-5C94946DC178}"/>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81">
                <a:extLst>
                  <a:ext uri="{FF2B5EF4-FFF2-40B4-BE49-F238E27FC236}">
                    <a16:creationId xmlns:a16="http://schemas.microsoft.com/office/drawing/2014/main" id="{FA8B367F-431E-4EDD-9C0D-79350131257D}"/>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2">
                <a:extLst>
                  <a:ext uri="{FF2B5EF4-FFF2-40B4-BE49-F238E27FC236}">
                    <a16:creationId xmlns:a16="http://schemas.microsoft.com/office/drawing/2014/main" id="{48659847-E058-47D5-AC27-D4F634F17052}"/>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3">
                <a:extLst>
                  <a:ext uri="{FF2B5EF4-FFF2-40B4-BE49-F238E27FC236}">
                    <a16:creationId xmlns:a16="http://schemas.microsoft.com/office/drawing/2014/main" id="{78FE2FC0-4AD7-4498-AC6F-7160BF6F4E89}"/>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4">
                <a:extLst>
                  <a:ext uri="{FF2B5EF4-FFF2-40B4-BE49-F238E27FC236}">
                    <a16:creationId xmlns:a16="http://schemas.microsoft.com/office/drawing/2014/main" id="{88557C5A-E204-4B68-8BB6-DF4DE1689735}"/>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5">
                <a:extLst>
                  <a:ext uri="{FF2B5EF4-FFF2-40B4-BE49-F238E27FC236}">
                    <a16:creationId xmlns:a16="http://schemas.microsoft.com/office/drawing/2014/main" id="{FA85FCAF-77D1-4914-986C-C5B5F5EAF30E}"/>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6">
                <a:extLst>
                  <a:ext uri="{FF2B5EF4-FFF2-40B4-BE49-F238E27FC236}">
                    <a16:creationId xmlns:a16="http://schemas.microsoft.com/office/drawing/2014/main" id="{4ADD20E2-1CA0-4EE3-87EF-B691DD5EE542}"/>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7">
                <a:extLst>
                  <a:ext uri="{FF2B5EF4-FFF2-40B4-BE49-F238E27FC236}">
                    <a16:creationId xmlns:a16="http://schemas.microsoft.com/office/drawing/2014/main" id="{39F6453D-AD5B-4B4A-B0B2-E5D7EDAED30D}"/>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7" name="Group 204">
              <a:extLst>
                <a:ext uri="{FF2B5EF4-FFF2-40B4-BE49-F238E27FC236}">
                  <a16:creationId xmlns:a16="http://schemas.microsoft.com/office/drawing/2014/main" id="{EE45E2D2-B29B-4B14-B816-FC64D8816C14}"/>
                </a:ext>
              </a:extLst>
            </p:cNvPr>
            <p:cNvGrpSpPr>
              <a:grpSpLocks/>
            </p:cNvGrpSpPr>
            <p:nvPr/>
          </p:nvGrpSpPr>
          <p:grpSpPr bwMode="auto">
            <a:xfrm rot="20083902">
              <a:off x="1487680" y="3776796"/>
              <a:ext cx="915848" cy="600362"/>
              <a:chOff x="3658" y="852"/>
              <a:chExt cx="1986" cy="1447"/>
            </a:xfrm>
            <a:effectLst/>
          </p:grpSpPr>
          <p:sp>
            <p:nvSpPr>
              <p:cNvPr id="8" name="Freeform 224">
                <a:extLst>
                  <a:ext uri="{FF2B5EF4-FFF2-40B4-BE49-F238E27FC236}">
                    <a16:creationId xmlns:a16="http://schemas.microsoft.com/office/drawing/2014/main" id="{DED07374-CC20-4BFD-9B47-A526929A7EB7}"/>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 name="Freeform 225">
                <a:extLst>
                  <a:ext uri="{FF2B5EF4-FFF2-40B4-BE49-F238E27FC236}">
                    <a16:creationId xmlns:a16="http://schemas.microsoft.com/office/drawing/2014/main" id="{55FC9FF7-D915-4685-8AE1-29829F780AB4}"/>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 name="Freeform 226">
                <a:extLst>
                  <a:ext uri="{FF2B5EF4-FFF2-40B4-BE49-F238E27FC236}">
                    <a16:creationId xmlns:a16="http://schemas.microsoft.com/office/drawing/2014/main" id="{8B30D257-90A5-41C6-ACF6-300179A5BC1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7">
                <a:extLst>
                  <a:ext uri="{FF2B5EF4-FFF2-40B4-BE49-F238E27FC236}">
                    <a16:creationId xmlns:a16="http://schemas.microsoft.com/office/drawing/2014/main" id="{4543B577-AF9C-470F-924D-095FB4EECE9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8">
                <a:extLst>
                  <a:ext uri="{FF2B5EF4-FFF2-40B4-BE49-F238E27FC236}">
                    <a16:creationId xmlns:a16="http://schemas.microsoft.com/office/drawing/2014/main" id="{3D7FBACC-08B0-43ED-A804-F08B5C326889}"/>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9">
                <a:extLst>
                  <a:ext uri="{FF2B5EF4-FFF2-40B4-BE49-F238E27FC236}">
                    <a16:creationId xmlns:a16="http://schemas.microsoft.com/office/drawing/2014/main" id="{9587BF62-D04E-4EFA-B38E-D276152EAB0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30">
                <a:extLst>
                  <a:ext uri="{FF2B5EF4-FFF2-40B4-BE49-F238E27FC236}">
                    <a16:creationId xmlns:a16="http://schemas.microsoft.com/office/drawing/2014/main" id="{39B8C77F-8767-4619-AA42-EAFC516F6C8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31">
                <a:extLst>
                  <a:ext uri="{FF2B5EF4-FFF2-40B4-BE49-F238E27FC236}">
                    <a16:creationId xmlns:a16="http://schemas.microsoft.com/office/drawing/2014/main" id="{056D1166-E63D-4B80-90AD-DB3DBA33FD72}"/>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2">
                <a:extLst>
                  <a:ext uri="{FF2B5EF4-FFF2-40B4-BE49-F238E27FC236}">
                    <a16:creationId xmlns:a16="http://schemas.microsoft.com/office/drawing/2014/main" id="{FBA91BBF-55F8-4124-AE6E-625BC760760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3">
                <a:extLst>
                  <a:ext uri="{FF2B5EF4-FFF2-40B4-BE49-F238E27FC236}">
                    <a16:creationId xmlns:a16="http://schemas.microsoft.com/office/drawing/2014/main" id="{03821008-8273-4B77-A42D-D16FB82B728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4">
                <a:extLst>
                  <a:ext uri="{FF2B5EF4-FFF2-40B4-BE49-F238E27FC236}">
                    <a16:creationId xmlns:a16="http://schemas.microsoft.com/office/drawing/2014/main" id="{117335A6-06D8-4CD4-B899-142942594C6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5">
                <a:extLst>
                  <a:ext uri="{FF2B5EF4-FFF2-40B4-BE49-F238E27FC236}">
                    <a16:creationId xmlns:a16="http://schemas.microsoft.com/office/drawing/2014/main" id="{A0DD944F-70E9-4A93-88D5-6423607AA587}"/>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6">
                <a:extLst>
                  <a:ext uri="{FF2B5EF4-FFF2-40B4-BE49-F238E27FC236}">
                    <a16:creationId xmlns:a16="http://schemas.microsoft.com/office/drawing/2014/main" id="{50C05320-6252-4CC9-A6B2-141429B1299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7">
                <a:extLst>
                  <a:ext uri="{FF2B5EF4-FFF2-40B4-BE49-F238E27FC236}">
                    <a16:creationId xmlns:a16="http://schemas.microsoft.com/office/drawing/2014/main" id="{D04013D8-EADA-4702-90BC-EAEB988DC17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8">
                <a:extLst>
                  <a:ext uri="{FF2B5EF4-FFF2-40B4-BE49-F238E27FC236}">
                    <a16:creationId xmlns:a16="http://schemas.microsoft.com/office/drawing/2014/main" id="{FDFF16C5-CB76-454E-9827-5C188A75829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9">
                <a:extLst>
                  <a:ext uri="{FF2B5EF4-FFF2-40B4-BE49-F238E27FC236}">
                    <a16:creationId xmlns:a16="http://schemas.microsoft.com/office/drawing/2014/main" id="{7D9C305C-B166-4408-B8EF-92EF85B8DB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40">
                <a:extLst>
                  <a:ext uri="{FF2B5EF4-FFF2-40B4-BE49-F238E27FC236}">
                    <a16:creationId xmlns:a16="http://schemas.microsoft.com/office/drawing/2014/main" id="{00844C0F-8A5A-43A5-B0A9-EF696E50D57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41">
                <a:extLst>
                  <a:ext uri="{FF2B5EF4-FFF2-40B4-BE49-F238E27FC236}">
                    <a16:creationId xmlns:a16="http://schemas.microsoft.com/office/drawing/2014/main" id="{511355A1-4AFD-4F96-874D-C2CC5DDF07D0}"/>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2">
                <a:extLst>
                  <a:ext uri="{FF2B5EF4-FFF2-40B4-BE49-F238E27FC236}">
                    <a16:creationId xmlns:a16="http://schemas.microsoft.com/office/drawing/2014/main" id="{6B93DC4F-412E-45BD-B42B-7984624AD69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cSld>
  <p:clrMapOvr>
    <a:masterClrMapping/>
  </p:clrMapOvr>
  <p:transition spd="slow">
    <p:push dir="u"/>
  </p:transition>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6C20283-73E0-40EC-8AD8-057F581F64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57" y="0"/>
            <a:ext cx="6856285" cy="51435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28">
            <a:extLst>
              <a:ext uri="{FF2B5EF4-FFF2-40B4-BE49-F238E27FC236}">
                <a16:creationId xmlns:a16="http://schemas.microsoft.com/office/drawing/2014/main" id="{3FCC729B-E528-40C3-82D3-BA4375575E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540067" y="0"/>
            <a:ext cx="6310497" cy="5143500"/>
          </a:xfrm>
          <a:custGeom>
            <a:avLst/>
            <a:gdLst>
              <a:gd name="connsiteX0" fmla="*/ 0 w 11218661"/>
              <a:gd name="connsiteY0" fmla="*/ 0 h 6858000"/>
              <a:gd name="connsiteX1" fmla="*/ 8042507 w 11218661"/>
              <a:gd name="connsiteY1" fmla="*/ 0 h 6858000"/>
              <a:gd name="connsiteX2" fmla="*/ 11218661 w 11218661"/>
              <a:gd name="connsiteY2" fmla="*/ 6858000 h 6858000"/>
              <a:gd name="connsiteX3" fmla="*/ 0 w 1121866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1218661" h="6858000">
                <a:moveTo>
                  <a:pt x="0" y="0"/>
                </a:moveTo>
                <a:lnTo>
                  <a:pt x="8042507" y="0"/>
                </a:lnTo>
                <a:lnTo>
                  <a:pt x="11218661" y="6858000"/>
                </a:lnTo>
                <a:lnTo>
                  <a:pt x="0" y="6858000"/>
                </a:lnTo>
                <a:close/>
              </a:path>
            </a:pathLst>
          </a:cu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6">
            <a:extLst>
              <a:ext uri="{FF2B5EF4-FFF2-40B4-BE49-F238E27FC236}">
                <a16:creationId xmlns:a16="http://schemas.microsoft.com/office/drawing/2014/main" id="{58F1FB8D-1842-4A04-998D-6CF047AB27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798889" y="0"/>
            <a:ext cx="6059111" cy="5143500"/>
          </a:xfrm>
          <a:custGeom>
            <a:avLst/>
            <a:gdLst>
              <a:gd name="connsiteX0" fmla="*/ 0 w 10771752"/>
              <a:gd name="connsiteY0" fmla="*/ 0 h 6858000"/>
              <a:gd name="connsiteX1" fmla="*/ 7595598 w 10771752"/>
              <a:gd name="connsiteY1" fmla="*/ 0 h 6858000"/>
              <a:gd name="connsiteX2" fmla="*/ 10771752 w 10771752"/>
              <a:gd name="connsiteY2" fmla="*/ 6858000 h 6858000"/>
              <a:gd name="connsiteX3" fmla="*/ 0 w 1077175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0771752" h="6858000">
                <a:moveTo>
                  <a:pt x="0" y="0"/>
                </a:moveTo>
                <a:lnTo>
                  <a:pt x="7595598" y="0"/>
                </a:lnTo>
                <a:lnTo>
                  <a:pt x="10771752" y="6858000"/>
                </a:lnTo>
                <a:lnTo>
                  <a:pt x="0" y="6858000"/>
                </a:lnTo>
                <a:close/>
              </a:path>
            </a:pathLst>
          </a:cu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6" name="Picture 5" descr="A person smiling for the camera&#10;&#10;Description automatically generated">
            <a:extLst>
              <a:ext uri="{FF2B5EF4-FFF2-40B4-BE49-F238E27FC236}">
                <a16:creationId xmlns:a16="http://schemas.microsoft.com/office/drawing/2014/main" id="{E9CBCC6B-A3B6-43DC-BABD-6C83177A52A6}"/>
              </a:ext>
            </a:extLst>
          </p:cNvPr>
          <p:cNvPicPr>
            <a:picLocks noChangeAspect="1"/>
          </p:cNvPicPr>
          <p:nvPr/>
        </p:nvPicPr>
        <p:blipFill rotWithShape="1">
          <a:blip r:embed="rId2"/>
          <a:srcRect l="21879" t="14222" r="21321" b="2"/>
          <a:stretch/>
        </p:blipFill>
        <p:spPr>
          <a:xfrm>
            <a:off x="270033" y="941209"/>
            <a:ext cx="1927101" cy="3260720"/>
          </a:xfrm>
          <a:prstGeom prst="rect">
            <a:avLst/>
          </a:prstGeom>
        </p:spPr>
      </p:pic>
      <p:sp>
        <p:nvSpPr>
          <p:cNvPr id="7" name="TextBox 6">
            <a:extLst>
              <a:ext uri="{FF2B5EF4-FFF2-40B4-BE49-F238E27FC236}">
                <a16:creationId xmlns:a16="http://schemas.microsoft.com/office/drawing/2014/main" id="{2B987008-8F0F-4A1A-AE1E-605DD4298C64}"/>
              </a:ext>
            </a:extLst>
          </p:cNvPr>
          <p:cNvSpPr txBox="1"/>
          <p:nvPr/>
        </p:nvSpPr>
        <p:spPr>
          <a:xfrm>
            <a:off x="2467977" y="941209"/>
            <a:ext cx="4028072" cy="3968415"/>
          </a:xfrm>
          <a:prstGeom prst="rect">
            <a:avLst/>
          </a:prstGeom>
        </p:spPr>
        <p:txBody>
          <a:bodyPr vert="horz" lIns="91440" tIns="45720" rIns="91440" bIns="45720" rtlCol="0">
            <a:normAutofit/>
          </a:bodyPr>
          <a:lstStyle/>
          <a:p>
            <a:pPr defTabSz="914400">
              <a:lnSpc>
                <a:spcPct val="90000"/>
              </a:lnSpc>
              <a:spcAft>
                <a:spcPts val="600"/>
              </a:spcAft>
            </a:pPr>
            <a:r>
              <a:rPr lang="en-US" dirty="0"/>
              <a:t>The HCC is needed to gather all levels of knowledge of preparedness into one group, to assist with planning, training and exercise. Coordination of resources, and information sharing is vital to all those that may need to respond to a disaster or event. The HCC continues to develop and build relationships, encouraging organization engagement to better the coalition and to serve not only individual facilities but the community and region. </a:t>
            </a:r>
          </a:p>
          <a:p>
            <a:pPr indent="-228600" defTabSz="914400">
              <a:lnSpc>
                <a:spcPct val="90000"/>
              </a:lnSpc>
              <a:spcAft>
                <a:spcPts val="600"/>
              </a:spcAft>
              <a:buFont typeface="Arial" panose="020B0604020202020204" pitchFamily="34" charset="0"/>
              <a:buChar char="•"/>
            </a:pPr>
            <a:endParaRPr lang="en-US" sz="1300" dirty="0"/>
          </a:p>
          <a:p>
            <a:pPr defTabSz="914400">
              <a:lnSpc>
                <a:spcPct val="90000"/>
              </a:lnSpc>
              <a:spcAft>
                <a:spcPts val="600"/>
              </a:spcAft>
            </a:pPr>
            <a:r>
              <a:rPr lang="en-US" sz="1600" dirty="0"/>
              <a:t>         - Mindi Bremer, SWK Clinical Advisor </a:t>
            </a:r>
          </a:p>
        </p:txBody>
      </p:sp>
    </p:spTree>
    <p:extLst>
      <p:ext uri="{BB962C8B-B14F-4D97-AF65-F5344CB8AC3E}">
        <p14:creationId xmlns:p14="http://schemas.microsoft.com/office/powerpoint/2010/main" val="1277356778"/>
      </p:ext>
    </p:extLst>
  </p:cSld>
  <p:clrMapOvr>
    <a:masterClrMapping/>
  </p:clrMapOvr>
  <p:transition spd="slow">
    <p:push dir="u"/>
  </p:transition>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380" name="Title 1"/>
          <p:cNvSpPr txBox="1">
            <a:spLocks noGrp="1"/>
          </p:cNvSpPr>
          <p:nvPr>
            <p:ph type="title"/>
          </p:nvPr>
        </p:nvSpPr>
        <p:spPr>
          <a:xfrm>
            <a:off x="135427" y="112514"/>
            <a:ext cx="5915025" cy="994172"/>
          </a:xfrm>
          <a:prstGeom prst="rect">
            <a:avLst/>
          </a:prstGeom>
        </p:spPr>
        <p:txBody>
          <a:bodyPr/>
          <a:lstStyle/>
          <a:p>
            <a:r>
              <a:rPr b="1" dirty="0">
                <a:solidFill>
                  <a:srgbClr val="0070C0"/>
                </a:solidFill>
                <a:effectLst>
                  <a:outerShdw blurRad="38100" dist="38100" dir="2700000" algn="tl">
                    <a:srgbClr val="000000">
                      <a:alpha val="43137"/>
                    </a:srgbClr>
                  </a:outerShdw>
                </a:effectLst>
              </a:rPr>
              <a:t>Healthcare Coalition</a:t>
            </a:r>
            <a:r>
              <a:rPr lang="en-US" b="1" dirty="0">
                <a:solidFill>
                  <a:srgbClr val="0070C0"/>
                </a:solidFill>
                <a:effectLst>
                  <a:outerShdw blurRad="38100" dist="38100" dir="2700000" algn="tl">
                    <a:srgbClr val="000000">
                      <a:alpha val="43137"/>
                    </a:srgbClr>
                  </a:outerShdw>
                </a:effectLst>
              </a:rPr>
              <a:t>s</a:t>
            </a:r>
            <a:endParaRPr b="1" dirty="0">
              <a:solidFill>
                <a:srgbClr val="0070C0"/>
              </a:solidFill>
              <a:effectLst>
                <a:outerShdw blurRad="38100" dist="38100" dir="2700000" algn="tl">
                  <a:srgbClr val="000000">
                    <a:alpha val="43137"/>
                  </a:srgbClr>
                </a:outerShdw>
              </a:effectLst>
            </a:endParaRPr>
          </a:p>
        </p:txBody>
      </p:sp>
      <p:sp>
        <p:nvSpPr>
          <p:cNvPr id="381" name="Content Placeholder 2"/>
          <p:cNvSpPr txBox="1">
            <a:spLocks noGrp="1"/>
          </p:cNvSpPr>
          <p:nvPr>
            <p:ph type="body" idx="1"/>
          </p:nvPr>
        </p:nvSpPr>
        <p:spPr>
          <a:xfrm>
            <a:off x="342900" y="1200151"/>
            <a:ext cx="2861408" cy="3394472"/>
          </a:xfrm>
          <a:prstGeom prst="rect">
            <a:avLst/>
          </a:prstGeom>
        </p:spPr>
        <p:txBody>
          <a:bodyPr>
            <a:normAutofit/>
          </a:bodyPr>
          <a:lstStyle/>
          <a:p>
            <a:pPr marL="0" indent="0">
              <a:lnSpc>
                <a:spcPct val="80000"/>
              </a:lnSpc>
              <a:spcBef>
                <a:spcPts val="300"/>
              </a:spcBef>
              <a:buNone/>
              <a:defRPr sz="2000">
                <a:solidFill>
                  <a:srgbClr val="BFBFBF"/>
                </a:solidFill>
              </a:defRPr>
            </a:pPr>
            <a:endParaRPr dirty="0"/>
          </a:p>
          <a:p>
            <a:pPr marL="0" indent="0">
              <a:lnSpc>
                <a:spcPct val="80000"/>
              </a:lnSpc>
              <a:spcBef>
                <a:spcPts val="300"/>
              </a:spcBef>
              <a:buNone/>
              <a:defRPr sz="2000" b="1" i="1">
                <a:solidFill>
                  <a:srgbClr val="0070C0"/>
                </a:solidFill>
              </a:defRPr>
            </a:pPr>
            <a:r>
              <a:rPr dirty="0">
                <a:solidFill>
                  <a:srgbClr val="FF0000"/>
                </a:solidFill>
              </a:rPr>
              <a:t>Before </a:t>
            </a:r>
            <a:r>
              <a:rPr i="0" dirty="0">
                <a:solidFill>
                  <a:srgbClr val="FF0000"/>
                </a:solidFill>
              </a:rPr>
              <a:t>disaster strikes</a:t>
            </a:r>
            <a:r>
              <a:rPr b="0" i="0" dirty="0">
                <a:solidFill>
                  <a:srgbClr val="FF0000"/>
                </a:solidFill>
              </a:rPr>
              <a:t>, </a:t>
            </a:r>
            <a:r>
              <a:rPr b="0" i="0" dirty="0">
                <a:solidFill>
                  <a:srgbClr val="000000"/>
                </a:solidFill>
              </a:rPr>
              <a:t>we operate behind the scenes preparing and training healthcare providers in leading-edge emergency response (collaboration and coordination is a response) and recovery practices.</a:t>
            </a:r>
          </a:p>
          <a:p>
            <a:pPr marL="0" indent="0">
              <a:lnSpc>
                <a:spcPct val="80000"/>
              </a:lnSpc>
              <a:spcBef>
                <a:spcPts val="300"/>
              </a:spcBef>
              <a:buNone/>
              <a:defRPr sz="2000" b="1" i="1">
                <a:solidFill>
                  <a:srgbClr val="0070C0"/>
                </a:solidFill>
              </a:defRPr>
            </a:pPr>
            <a:endParaRPr b="0" i="0" dirty="0">
              <a:solidFill>
                <a:srgbClr val="000000"/>
              </a:solidFill>
            </a:endParaRPr>
          </a:p>
          <a:p>
            <a:pPr marL="0" indent="0">
              <a:lnSpc>
                <a:spcPct val="80000"/>
              </a:lnSpc>
              <a:spcBef>
                <a:spcPts val="300"/>
              </a:spcBef>
              <a:buNone/>
              <a:defRPr sz="2000" b="1" i="1">
                <a:solidFill>
                  <a:srgbClr val="0070C0"/>
                </a:solidFill>
              </a:defRPr>
            </a:pPr>
            <a:endParaRPr b="0" i="0" dirty="0">
              <a:solidFill>
                <a:srgbClr val="000000"/>
              </a:solidFill>
            </a:endParaRPr>
          </a:p>
        </p:txBody>
      </p:sp>
      <p:pic>
        <p:nvPicPr>
          <p:cNvPr id="3" name="Picture 2" descr="A close up of a sign&#10;&#10;Description automatically generated">
            <a:extLst>
              <a:ext uri="{FF2B5EF4-FFF2-40B4-BE49-F238E27FC236}">
                <a16:creationId xmlns:a16="http://schemas.microsoft.com/office/drawing/2014/main" id="{89998B4E-0629-4CB0-8CFF-EC40ED22AAFC}"/>
              </a:ext>
            </a:extLst>
          </p:cNvPr>
          <p:cNvPicPr>
            <a:picLocks noChangeAspect="1"/>
          </p:cNvPicPr>
          <p:nvPr/>
        </p:nvPicPr>
        <p:blipFill>
          <a:blip r:embed="rId3"/>
          <a:stretch>
            <a:fillRect/>
          </a:stretch>
        </p:blipFill>
        <p:spPr>
          <a:xfrm>
            <a:off x="2576635" y="609600"/>
            <a:ext cx="5143500" cy="5143500"/>
          </a:xfrm>
          <a:prstGeom prst="rect">
            <a:avLst/>
          </a:prstGeom>
        </p:spPr>
      </p:pic>
      <p:grpSp>
        <p:nvGrpSpPr>
          <p:cNvPr id="6" name="Group 5">
            <a:extLst>
              <a:ext uri="{FF2B5EF4-FFF2-40B4-BE49-F238E27FC236}">
                <a16:creationId xmlns:a16="http://schemas.microsoft.com/office/drawing/2014/main" id="{E94F47DE-003C-4BEC-BF6A-D438D7787176}"/>
              </a:ext>
            </a:extLst>
          </p:cNvPr>
          <p:cNvGrpSpPr/>
          <p:nvPr/>
        </p:nvGrpSpPr>
        <p:grpSpPr>
          <a:xfrm>
            <a:off x="196386" y="4118756"/>
            <a:ext cx="1279760" cy="923332"/>
            <a:chOff x="631778" y="3776796"/>
            <a:chExt cx="1771750" cy="1249613"/>
          </a:xfrm>
        </p:grpSpPr>
        <p:grpSp>
          <p:nvGrpSpPr>
            <p:cNvPr id="7" name="Group 204">
              <a:extLst>
                <a:ext uri="{FF2B5EF4-FFF2-40B4-BE49-F238E27FC236}">
                  <a16:creationId xmlns:a16="http://schemas.microsoft.com/office/drawing/2014/main" id="{5B2653D7-3340-4AEB-8C60-4FD4D002B41B}"/>
                </a:ext>
              </a:extLst>
            </p:cNvPr>
            <p:cNvGrpSpPr>
              <a:grpSpLocks/>
            </p:cNvGrpSpPr>
            <p:nvPr/>
          </p:nvGrpSpPr>
          <p:grpSpPr bwMode="auto">
            <a:xfrm rot="710296">
              <a:off x="631778" y="4279486"/>
              <a:ext cx="915848" cy="600362"/>
              <a:chOff x="3658" y="852"/>
              <a:chExt cx="1986" cy="1447"/>
            </a:xfrm>
            <a:effectLst/>
          </p:grpSpPr>
          <p:sp>
            <p:nvSpPr>
              <p:cNvPr id="40" name="Freeform 57">
                <a:extLst>
                  <a:ext uri="{FF2B5EF4-FFF2-40B4-BE49-F238E27FC236}">
                    <a16:creationId xmlns:a16="http://schemas.microsoft.com/office/drawing/2014/main" id="{01AAB40B-FD7C-42A3-84F7-1EB5766DFFC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58">
                <a:extLst>
                  <a:ext uri="{FF2B5EF4-FFF2-40B4-BE49-F238E27FC236}">
                    <a16:creationId xmlns:a16="http://schemas.microsoft.com/office/drawing/2014/main" id="{8283339C-3C08-4763-B375-D0F737F42B4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59">
                <a:extLst>
                  <a:ext uri="{FF2B5EF4-FFF2-40B4-BE49-F238E27FC236}">
                    <a16:creationId xmlns:a16="http://schemas.microsoft.com/office/drawing/2014/main" id="{C4EF2566-2B93-4D50-8FCB-C127B1687204}"/>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60">
                <a:extLst>
                  <a:ext uri="{FF2B5EF4-FFF2-40B4-BE49-F238E27FC236}">
                    <a16:creationId xmlns:a16="http://schemas.microsoft.com/office/drawing/2014/main" id="{CCF0DDCA-BC17-46BB-9BF0-B27F85DE83A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61">
                <a:extLst>
                  <a:ext uri="{FF2B5EF4-FFF2-40B4-BE49-F238E27FC236}">
                    <a16:creationId xmlns:a16="http://schemas.microsoft.com/office/drawing/2014/main" id="{99554B79-033D-4FF9-8276-A9C23D4D722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62">
                <a:extLst>
                  <a:ext uri="{FF2B5EF4-FFF2-40B4-BE49-F238E27FC236}">
                    <a16:creationId xmlns:a16="http://schemas.microsoft.com/office/drawing/2014/main" id="{85165318-C5F2-4BE0-A684-AF6728A72FC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63">
                <a:extLst>
                  <a:ext uri="{FF2B5EF4-FFF2-40B4-BE49-F238E27FC236}">
                    <a16:creationId xmlns:a16="http://schemas.microsoft.com/office/drawing/2014/main" id="{70697E09-A579-4AE9-89BB-16EE4D23323A}"/>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64">
                <a:extLst>
                  <a:ext uri="{FF2B5EF4-FFF2-40B4-BE49-F238E27FC236}">
                    <a16:creationId xmlns:a16="http://schemas.microsoft.com/office/drawing/2014/main" id="{73DA9D89-123F-484E-9E87-6DA63E11E30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65">
                <a:extLst>
                  <a:ext uri="{FF2B5EF4-FFF2-40B4-BE49-F238E27FC236}">
                    <a16:creationId xmlns:a16="http://schemas.microsoft.com/office/drawing/2014/main" id="{067CE886-3CB6-4F45-9C04-561A22496DF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66">
                <a:extLst>
                  <a:ext uri="{FF2B5EF4-FFF2-40B4-BE49-F238E27FC236}">
                    <a16:creationId xmlns:a16="http://schemas.microsoft.com/office/drawing/2014/main" id="{B866043F-E79B-4C44-98BD-56C18851D50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67">
                <a:extLst>
                  <a:ext uri="{FF2B5EF4-FFF2-40B4-BE49-F238E27FC236}">
                    <a16:creationId xmlns:a16="http://schemas.microsoft.com/office/drawing/2014/main" id="{00C024B5-619C-4BB3-AB93-41C318670DE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68">
                <a:extLst>
                  <a:ext uri="{FF2B5EF4-FFF2-40B4-BE49-F238E27FC236}">
                    <a16:creationId xmlns:a16="http://schemas.microsoft.com/office/drawing/2014/main" id="{D3FE22D3-3699-457D-A4DC-E1D73A29347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69">
                <a:extLst>
                  <a:ext uri="{FF2B5EF4-FFF2-40B4-BE49-F238E27FC236}">
                    <a16:creationId xmlns:a16="http://schemas.microsoft.com/office/drawing/2014/main" id="{CAEB0659-8DF5-4861-8027-933EBA88F8B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70">
                <a:extLst>
                  <a:ext uri="{FF2B5EF4-FFF2-40B4-BE49-F238E27FC236}">
                    <a16:creationId xmlns:a16="http://schemas.microsoft.com/office/drawing/2014/main" id="{A103D26E-4CF7-4616-8667-7E8ED143AD2F}"/>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71">
                <a:extLst>
                  <a:ext uri="{FF2B5EF4-FFF2-40B4-BE49-F238E27FC236}">
                    <a16:creationId xmlns:a16="http://schemas.microsoft.com/office/drawing/2014/main" id="{92EFB634-5BE1-457A-A0C3-B16AD5390DB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72">
                <a:extLst>
                  <a:ext uri="{FF2B5EF4-FFF2-40B4-BE49-F238E27FC236}">
                    <a16:creationId xmlns:a16="http://schemas.microsoft.com/office/drawing/2014/main" id="{9D892ADC-28A6-437C-BCA4-5664F8B498B1}"/>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73">
                <a:extLst>
                  <a:ext uri="{FF2B5EF4-FFF2-40B4-BE49-F238E27FC236}">
                    <a16:creationId xmlns:a16="http://schemas.microsoft.com/office/drawing/2014/main" id="{4CE4ADBA-CCD1-4E77-A2C3-2D1B1F63B40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74">
                <a:extLst>
                  <a:ext uri="{FF2B5EF4-FFF2-40B4-BE49-F238E27FC236}">
                    <a16:creationId xmlns:a16="http://schemas.microsoft.com/office/drawing/2014/main" id="{0D7CFDF8-0A3F-48C0-849E-44C7DAABE3C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75">
                <a:extLst>
                  <a:ext uri="{FF2B5EF4-FFF2-40B4-BE49-F238E27FC236}">
                    <a16:creationId xmlns:a16="http://schemas.microsoft.com/office/drawing/2014/main" id="{35EB2AB5-5515-4847-983A-0E34866F3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24">
              <a:extLst>
                <a:ext uri="{FF2B5EF4-FFF2-40B4-BE49-F238E27FC236}">
                  <a16:creationId xmlns:a16="http://schemas.microsoft.com/office/drawing/2014/main" id="{C412CA00-58AC-4AC8-B63E-F3952616DFC7}"/>
                </a:ext>
              </a:extLst>
            </p:cNvPr>
            <p:cNvGrpSpPr>
              <a:grpSpLocks/>
            </p:cNvGrpSpPr>
            <p:nvPr/>
          </p:nvGrpSpPr>
          <p:grpSpPr bwMode="auto">
            <a:xfrm rot="20667446">
              <a:off x="1613216" y="4543272"/>
              <a:ext cx="611027" cy="483137"/>
              <a:chOff x="2231" y="1596"/>
              <a:chExt cx="1324" cy="1163"/>
            </a:xfrm>
            <a:effectLst/>
          </p:grpSpPr>
          <p:sp>
            <p:nvSpPr>
              <p:cNvPr id="29" name="Freeform 77">
                <a:extLst>
                  <a:ext uri="{FF2B5EF4-FFF2-40B4-BE49-F238E27FC236}">
                    <a16:creationId xmlns:a16="http://schemas.microsoft.com/office/drawing/2014/main" id="{6B9B75F1-252F-44E5-BD7D-0715BBA2561E}"/>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78">
                <a:extLst>
                  <a:ext uri="{FF2B5EF4-FFF2-40B4-BE49-F238E27FC236}">
                    <a16:creationId xmlns:a16="http://schemas.microsoft.com/office/drawing/2014/main" id="{1C7C8466-9DF4-44BA-876F-53742D667AF4}"/>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79">
                <a:extLst>
                  <a:ext uri="{FF2B5EF4-FFF2-40B4-BE49-F238E27FC236}">
                    <a16:creationId xmlns:a16="http://schemas.microsoft.com/office/drawing/2014/main" id="{3B5BC427-6A97-4128-9E0C-7243A9FC75EB}"/>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80">
                <a:extLst>
                  <a:ext uri="{FF2B5EF4-FFF2-40B4-BE49-F238E27FC236}">
                    <a16:creationId xmlns:a16="http://schemas.microsoft.com/office/drawing/2014/main" id="{E9F83880-E678-4AA2-9DF4-46C9A1C80D62}"/>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81">
                <a:extLst>
                  <a:ext uri="{FF2B5EF4-FFF2-40B4-BE49-F238E27FC236}">
                    <a16:creationId xmlns:a16="http://schemas.microsoft.com/office/drawing/2014/main" id="{9C4BD135-0C95-45D4-99F4-ED928D417DAC}"/>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82">
                <a:extLst>
                  <a:ext uri="{FF2B5EF4-FFF2-40B4-BE49-F238E27FC236}">
                    <a16:creationId xmlns:a16="http://schemas.microsoft.com/office/drawing/2014/main" id="{DDB47ADE-62E0-4F82-960D-642204F89FCB}"/>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83">
                <a:extLst>
                  <a:ext uri="{FF2B5EF4-FFF2-40B4-BE49-F238E27FC236}">
                    <a16:creationId xmlns:a16="http://schemas.microsoft.com/office/drawing/2014/main" id="{29ABF011-F674-48D4-8275-741195324B85}"/>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84">
                <a:extLst>
                  <a:ext uri="{FF2B5EF4-FFF2-40B4-BE49-F238E27FC236}">
                    <a16:creationId xmlns:a16="http://schemas.microsoft.com/office/drawing/2014/main" id="{5377AE68-55CE-4B5D-92F5-972E019B9DB3}"/>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85">
                <a:extLst>
                  <a:ext uri="{FF2B5EF4-FFF2-40B4-BE49-F238E27FC236}">
                    <a16:creationId xmlns:a16="http://schemas.microsoft.com/office/drawing/2014/main" id="{F04DD38A-851C-4647-9D69-63DF40CB4A6B}"/>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86">
                <a:extLst>
                  <a:ext uri="{FF2B5EF4-FFF2-40B4-BE49-F238E27FC236}">
                    <a16:creationId xmlns:a16="http://schemas.microsoft.com/office/drawing/2014/main" id="{236C6A58-421E-4FA8-AAB7-768DA3814541}"/>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87">
                <a:extLst>
                  <a:ext uri="{FF2B5EF4-FFF2-40B4-BE49-F238E27FC236}">
                    <a16:creationId xmlns:a16="http://schemas.microsoft.com/office/drawing/2014/main" id="{F4E4EBBE-2521-4262-82D1-1298DDAB662B}"/>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04">
              <a:extLst>
                <a:ext uri="{FF2B5EF4-FFF2-40B4-BE49-F238E27FC236}">
                  <a16:creationId xmlns:a16="http://schemas.microsoft.com/office/drawing/2014/main" id="{6A066FDE-B2B9-4BDD-A4B4-E14D90F71DCA}"/>
                </a:ext>
              </a:extLst>
            </p:cNvPr>
            <p:cNvGrpSpPr>
              <a:grpSpLocks/>
            </p:cNvGrpSpPr>
            <p:nvPr/>
          </p:nvGrpSpPr>
          <p:grpSpPr bwMode="auto">
            <a:xfrm rot="20083902">
              <a:off x="1487680" y="3776796"/>
              <a:ext cx="915848" cy="600362"/>
              <a:chOff x="3658" y="852"/>
              <a:chExt cx="1986" cy="1447"/>
            </a:xfrm>
            <a:effectLst/>
          </p:grpSpPr>
          <p:sp>
            <p:nvSpPr>
              <p:cNvPr id="10" name="Freeform 224">
                <a:extLst>
                  <a:ext uri="{FF2B5EF4-FFF2-40B4-BE49-F238E27FC236}">
                    <a16:creationId xmlns:a16="http://schemas.microsoft.com/office/drawing/2014/main" id="{C38A4DF7-86BF-4943-B38C-B5962FFADA8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225">
                <a:extLst>
                  <a:ext uri="{FF2B5EF4-FFF2-40B4-BE49-F238E27FC236}">
                    <a16:creationId xmlns:a16="http://schemas.microsoft.com/office/drawing/2014/main" id="{7E1DF51B-F66B-4B7E-BCF2-5E5D1AE3E4D8}"/>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226">
                <a:extLst>
                  <a:ext uri="{FF2B5EF4-FFF2-40B4-BE49-F238E27FC236}">
                    <a16:creationId xmlns:a16="http://schemas.microsoft.com/office/drawing/2014/main" id="{2F934B42-417C-4098-B56B-955AD98C1EC8}"/>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227">
                <a:extLst>
                  <a:ext uri="{FF2B5EF4-FFF2-40B4-BE49-F238E27FC236}">
                    <a16:creationId xmlns:a16="http://schemas.microsoft.com/office/drawing/2014/main" id="{8294FC9B-4DAB-4661-AC24-3C17951FDF97}"/>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228">
                <a:extLst>
                  <a:ext uri="{FF2B5EF4-FFF2-40B4-BE49-F238E27FC236}">
                    <a16:creationId xmlns:a16="http://schemas.microsoft.com/office/drawing/2014/main" id="{11D296B5-746F-4C5C-B921-028B8A3EB66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229">
                <a:extLst>
                  <a:ext uri="{FF2B5EF4-FFF2-40B4-BE49-F238E27FC236}">
                    <a16:creationId xmlns:a16="http://schemas.microsoft.com/office/drawing/2014/main" id="{83870554-FE1A-4B5F-8FE5-0796153F54F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230">
                <a:extLst>
                  <a:ext uri="{FF2B5EF4-FFF2-40B4-BE49-F238E27FC236}">
                    <a16:creationId xmlns:a16="http://schemas.microsoft.com/office/drawing/2014/main" id="{8B043DBC-ABE2-4A2D-8B56-59B8596650D8}"/>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231">
                <a:extLst>
                  <a:ext uri="{FF2B5EF4-FFF2-40B4-BE49-F238E27FC236}">
                    <a16:creationId xmlns:a16="http://schemas.microsoft.com/office/drawing/2014/main" id="{F3C7DF89-CC4E-4320-BCD8-2018DE6643E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232">
                <a:extLst>
                  <a:ext uri="{FF2B5EF4-FFF2-40B4-BE49-F238E27FC236}">
                    <a16:creationId xmlns:a16="http://schemas.microsoft.com/office/drawing/2014/main" id="{BAE83C60-D8E2-4B39-B260-F76026DBAC70}"/>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233">
                <a:extLst>
                  <a:ext uri="{FF2B5EF4-FFF2-40B4-BE49-F238E27FC236}">
                    <a16:creationId xmlns:a16="http://schemas.microsoft.com/office/drawing/2014/main" id="{B512F59C-04C9-4094-A57D-CF1A2C6A293C}"/>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234">
                <a:extLst>
                  <a:ext uri="{FF2B5EF4-FFF2-40B4-BE49-F238E27FC236}">
                    <a16:creationId xmlns:a16="http://schemas.microsoft.com/office/drawing/2014/main" id="{93ECED68-60F7-41AF-B959-6B8D67899722}"/>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235">
                <a:extLst>
                  <a:ext uri="{FF2B5EF4-FFF2-40B4-BE49-F238E27FC236}">
                    <a16:creationId xmlns:a16="http://schemas.microsoft.com/office/drawing/2014/main" id="{1A9E8B4B-9336-47C6-922E-53626B0FF13C}"/>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236">
                <a:extLst>
                  <a:ext uri="{FF2B5EF4-FFF2-40B4-BE49-F238E27FC236}">
                    <a16:creationId xmlns:a16="http://schemas.microsoft.com/office/drawing/2014/main" id="{C86DF656-8D81-41B8-B448-51FE9F997E7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237">
                <a:extLst>
                  <a:ext uri="{FF2B5EF4-FFF2-40B4-BE49-F238E27FC236}">
                    <a16:creationId xmlns:a16="http://schemas.microsoft.com/office/drawing/2014/main" id="{9D49EE6A-245C-4898-9BD2-6C54CFC5B4B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238">
                <a:extLst>
                  <a:ext uri="{FF2B5EF4-FFF2-40B4-BE49-F238E27FC236}">
                    <a16:creationId xmlns:a16="http://schemas.microsoft.com/office/drawing/2014/main" id="{4A30AC64-92DE-485B-824C-C183042BA63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239">
                <a:extLst>
                  <a:ext uri="{FF2B5EF4-FFF2-40B4-BE49-F238E27FC236}">
                    <a16:creationId xmlns:a16="http://schemas.microsoft.com/office/drawing/2014/main" id="{CC4FA0D5-BB60-4724-8FE4-75E0C0C5E74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240">
                <a:extLst>
                  <a:ext uri="{FF2B5EF4-FFF2-40B4-BE49-F238E27FC236}">
                    <a16:creationId xmlns:a16="http://schemas.microsoft.com/office/drawing/2014/main" id="{030B3367-F761-4D90-8A41-D4F9384B700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241">
                <a:extLst>
                  <a:ext uri="{FF2B5EF4-FFF2-40B4-BE49-F238E27FC236}">
                    <a16:creationId xmlns:a16="http://schemas.microsoft.com/office/drawing/2014/main" id="{4D126498-7F0E-4219-8DE0-FB9749642D6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242">
                <a:extLst>
                  <a:ext uri="{FF2B5EF4-FFF2-40B4-BE49-F238E27FC236}">
                    <a16:creationId xmlns:a16="http://schemas.microsoft.com/office/drawing/2014/main" id="{380771D8-51C3-4DEA-B774-1256DFDE49F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cSld>
  <p:clrMapOvr>
    <a:masterClrMapping/>
  </p:clrMapOvr>
  <p:transition spd="slow">
    <p:push dir="u"/>
  </p:transition>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 name="Rectangle 102">
            <a:extLst>
              <a:ext uri="{FF2B5EF4-FFF2-40B4-BE49-F238E27FC236}">
                <a16:creationId xmlns:a16="http://schemas.microsoft.com/office/drawing/2014/main" id="{2B566528-1B12-4246-9431-5C2D7D0811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8580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Content Placeholder 2"/>
          <p:cNvSpPr txBox="1">
            <a:spLocks noGrp="1"/>
          </p:cNvSpPr>
          <p:nvPr>
            <p:ph type="body" idx="1"/>
          </p:nvPr>
        </p:nvSpPr>
        <p:spPr>
          <a:xfrm>
            <a:off x="151944" y="151256"/>
            <a:ext cx="6134099" cy="3295487"/>
          </a:xfrm>
          <a:prstGeom prst="rect">
            <a:avLst/>
          </a:prstGeom>
        </p:spPr>
        <p:txBody>
          <a:bodyPr>
            <a:noAutofit/>
          </a:bodyPr>
          <a:lstStyle/>
          <a:p>
            <a:pPr>
              <a:spcBef>
                <a:spcPts val="300"/>
              </a:spcBef>
              <a:defRPr sz="2000">
                <a:solidFill>
                  <a:srgbClr val="0070C0"/>
                </a:solidFill>
              </a:defRPr>
            </a:pPr>
            <a:r>
              <a:rPr lang="en-US" sz="1600" dirty="0"/>
              <a:t>Risk Assessment and </a:t>
            </a:r>
            <a:r>
              <a:rPr lang="en-US" sz="1600" b="1" dirty="0">
                <a:solidFill>
                  <a:srgbClr val="FF0000"/>
                </a:solidFill>
              </a:rPr>
              <a:t>Emergency Planning </a:t>
            </a:r>
            <a:r>
              <a:rPr lang="en-US" sz="1600" dirty="0"/>
              <a:t>(Include but not limited to):</a:t>
            </a:r>
          </a:p>
          <a:p>
            <a:pPr marL="557213" lvl="1" indent="-214313">
              <a:spcBef>
                <a:spcPts val="225"/>
              </a:spcBef>
              <a:buFont typeface="Courier New"/>
              <a:defRPr sz="1300"/>
            </a:pPr>
            <a:r>
              <a:rPr lang="en-US" sz="1600" dirty="0"/>
              <a:t>Hazards likely in geographic area</a:t>
            </a:r>
          </a:p>
          <a:p>
            <a:pPr marL="557213" lvl="1" indent="-214313">
              <a:spcBef>
                <a:spcPts val="225"/>
              </a:spcBef>
              <a:buFont typeface="Courier New"/>
              <a:defRPr sz="1300"/>
            </a:pPr>
            <a:r>
              <a:rPr lang="en-US" sz="1600" dirty="0"/>
              <a:t>Care-related emergencies</a:t>
            </a:r>
          </a:p>
          <a:p>
            <a:pPr marL="557213" lvl="1" indent="-214313">
              <a:spcBef>
                <a:spcPts val="225"/>
              </a:spcBef>
              <a:buFont typeface="Courier New"/>
              <a:defRPr sz="1300"/>
            </a:pPr>
            <a:r>
              <a:rPr lang="en-US" sz="1600" dirty="0"/>
              <a:t>Equipment and Power failures</a:t>
            </a:r>
          </a:p>
          <a:p>
            <a:pPr marL="557213" lvl="1" indent="-214313">
              <a:spcBef>
                <a:spcPts val="225"/>
              </a:spcBef>
              <a:buFont typeface="Courier New"/>
              <a:defRPr sz="1300"/>
            </a:pPr>
            <a:r>
              <a:rPr lang="en-US" sz="1600" dirty="0"/>
              <a:t>Interruption in Communications, including cyber attacks</a:t>
            </a:r>
          </a:p>
          <a:p>
            <a:pPr marL="557213" lvl="1" indent="-214313">
              <a:spcBef>
                <a:spcPts val="225"/>
              </a:spcBef>
              <a:buFont typeface="Courier New"/>
              <a:defRPr sz="1300"/>
            </a:pPr>
            <a:r>
              <a:rPr lang="en-US" sz="1600" dirty="0"/>
              <a:t>Loss of all/portion of facility</a:t>
            </a:r>
          </a:p>
          <a:p>
            <a:pPr marL="557213" lvl="1" indent="-214313">
              <a:spcBef>
                <a:spcPts val="225"/>
              </a:spcBef>
              <a:buFont typeface="Courier New"/>
              <a:defRPr sz="1300"/>
            </a:pPr>
            <a:r>
              <a:rPr lang="en-US" sz="1600" dirty="0"/>
              <a:t>Loss of all/portion of supplies</a:t>
            </a:r>
          </a:p>
          <a:p>
            <a:pPr marL="557213" lvl="1" indent="-214313">
              <a:spcBef>
                <a:spcPts val="225"/>
              </a:spcBef>
              <a:buFont typeface="Courier New"/>
              <a:defRPr sz="1300"/>
            </a:pPr>
            <a:r>
              <a:rPr lang="en-US" sz="1600" dirty="0"/>
              <a:t>Plan is to be reviewed and updated at least annually</a:t>
            </a:r>
          </a:p>
          <a:p>
            <a:pPr>
              <a:spcBef>
                <a:spcPts val="300"/>
              </a:spcBef>
              <a:defRPr sz="2000">
                <a:solidFill>
                  <a:srgbClr val="0070C0"/>
                </a:solidFill>
              </a:defRPr>
            </a:pPr>
            <a:r>
              <a:rPr lang="en-US" sz="1600" b="1" dirty="0">
                <a:solidFill>
                  <a:srgbClr val="FF0000"/>
                </a:solidFill>
              </a:rPr>
              <a:t>Communication</a:t>
            </a:r>
            <a:r>
              <a:rPr lang="en-US" sz="1600" dirty="0"/>
              <a:t> Plan</a:t>
            </a:r>
          </a:p>
          <a:p>
            <a:pPr marL="557213" lvl="1" indent="-214313">
              <a:spcBef>
                <a:spcPts val="225"/>
              </a:spcBef>
              <a:buFont typeface="Courier New"/>
              <a:defRPr sz="1300"/>
            </a:pPr>
            <a:r>
              <a:rPr lang="en-US" sz="1600" dirty="0"/>
              <a:t>Complies with Federal and State laws</a:t>
            </a:r>
          </a:p>
          <a:p>
            <a:pPr marL="557213" lvl="1" indent="-214313">
              <a:spcBef>
                <a:spcPts val="225"/>
              </a:spcBef>
              <a:buFont typeface="Courier New"/>
              <a:defRPr sz="1300"/>
            </a:pPr>
            <a:r>
              <a:rPr lang="en-US" sz="1600" dirty="0"/>
              <a:t>System to Contact Staff, including patients’ physicians, other necessary persons</a:t>
            </a:r>
          </a:p>
          <a:p>
            <a:pPr marL="557213" lvl="1" indent="-214313">
              <a:spcBef>
                <a:spcPts val="225"/>
              </a:spcBef>
              <a:buFont typeface="Courier New"/>
              <a:defRPr sz="1300"/>
            </a:pPr>
            <a:r>
              <a:rPr lang="en-US" sz="1600" dirty="0"/>
              <a:t>Well-coordinated within the facility, across health care providers, and with state and local public health departments and emergency management agencies.</a:t>
            </a:r>
          </a:p>
          <a:p>
            <a:pPr>
              <a:spcBef>
                <a:spcPts val="300"/>
              </a:spcBef>
              <a:defRPr sz="2000">
                <a:solidFill>
                  <a:srgbClr val="0070C0"/>
                </a:solidFill>
              </a:defRPr>
            </a:pPr>
            <a:r>
              <a:rPr lang="en-US" sz="1600" b="1" dirty="0">
                <a:solidFill>
                  <a:srgbClr val="FF0000"/>
                </a:solidFill>
              </a:rPr>
              <a:t>Policies</a:t>
            </a:r>
            <a:r>
              <a:rPr lang="en-US" sz="1600" dirty="0"/>
              <a:t> and Procedures</a:t>
            </a:r>
          </a:p>
          <a:p>
            <a:pPr marL="557213" lvl="1" indent="-214313">
              <a:spcBef>
                <a:spcPts val="225"/>
              </a:spcBef>
              <a:buFont typeface="Courier New"/>
              <a:defRPr sz="1300"/>
            </a:pPr>
            <a:r>
              <a:rPr lang="en-US" sz="1600" dirty="0"/>
              <a:t>Complies with Federal and State laws</a:t>
            </a:r>
          </a:p>
          <a:p>
            <a:pPr>
              <a:spcBef>
                <a:spcPts val="300"/>
              </a:spcBef>
              <a:defRPr sz="2000">
                <a:solidFill>
                  <a:srgbClr val="0070C0"/>
                </a:solidFill>
              </a:defRPr>
            </a:pPr>
            <a:r>
              <a:rPr lang="en-US" sz="1600" dirty="0"/>
              <a:t>Training </a:t>
            </a:r>
            <a:r>
              <a:rPr lang="en-US" sz="1600" b="1" dirty="0">
                <a:solidFill>
                  <a:srgbClr val="FF0000"/>
                </a:solidFill>
              </a:rPr>
              <a:t>and Testing</a:t>
            </a:r>
          </a:p>
          <a:p>
            <a:pPr marL="557213" lvl="1" indent="-214313">
              <a:spcBef>
                <a:spcPts val="225"/>
              </a:spcBef>
              <a:buFont typeface="Courier New"/>
              <a:defRPr sz="1300"/>
            </a:pPr>
            <a:r>
              <a:rPr lang="en-US" sz="1600" dirty="0"/>
              <a:t>Complies with Federal and State laws</a:t>
            </a:r>
          </a:p>
          <a:p>
            <a:pPr marL="557213" lvl="1" indent="-214313">
              <a:spcBef>
                <a:spcPts val="225"/>
              </a:spcBef>
              <a:buFont typeface="Courier New"/>
              <a:defRPr sz="1300"/>
            </a:pPr>
            <a:r>
              <a:rPr lang="en-US" sz="1600" dirty="0"/>
              <a:t>Maintain and at a minimum update annually</a:t>
            </a:r>
          </a:p>
        </p:txBody>
      </p:sp>
      <p:sp>
        <p:nvSpPr>
          <p:cNvPr id="105" name="Rectangle 104">
            <a:extLst>
              <a:ext uri="{FF2B5EF4-FFF2-40B4-BE49-F238E27FC236}">
                <a16:creationId xmlns:a16="http://schemas.microsoft.com/office/drawing/2014/main" id="{2E80C965-DB6D-4F81-9E9E-B027384D0B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6156601" y="1650521"/>
            <a:ext cx="484026" cy="363020"/>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Isosceles Triangle 106">
            <a:extLst>
              <a:ext uri="{FF2B5EF4-FFF2-40B4-BE49-F238E27FC236}">
                <a16:creationId xmlns:a16="http://schemas.microsoft.com/office/drawing/2014/main" id="{A580F890-B085-4E95-96AA-55AEBEC5CE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550148" y="1126617"/>
            <a:ext cx="1899624" cy="716081"/>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Isosceles Triangle 108">
            <a:extLst>
              <a:ext uri="{FF2B5EF4-FFF2-40B4-BE49-F238E27FC236}">
                <a16:creationId xmlns:a16="http://schemas.microsoft.com/office/drawing/2014/main" id="{D3F51FEB-38FB-4F6C-9F7B-2F2AFAB65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71388" y="3922511"/>
            <a:ext cx="1513185" cy="570409"/>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Rectangle 110">
            <a:extLst>
              <a:ext uri="{FF2B5EF4-FFF2-40B4-BE49-F238E27FC236}">
                <a16:creationId xmlns:a16="http://schemas.microsoft.com/office/drawing/2014/main" id="{1E547BA6-BAE0-43BB-A7CA-60F69CE252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195180" y="4342054"/>
            <a:ext cx="364184" cy="27313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1" name="Group 10">
            <a:extLst>
              <a:ext uri="{FF2B5EF4-FFF2-40B4-BE49-F238E27FC236}">
                <a16:creationId xmlns:a16="http://schemas.microsoft.com/office/drawing/2014/main" id="{1F9713C8-C9D3-4AE2-A2AB-A1E38D030428}"/>
              </a:ext>
            </a:extLst>
          </p:cNvPr>
          <p:cNvGrpSpPr/>
          <p:nvPr/>
        </p:nvGrpSpPr>
        <p:grpSpPr>
          <a:xfrm>
            <a:off x="5164324" y="3758764"/>
            <a:ext cx="1525885" cy="1171714"/>
            <a:chOff x="177401" y="3904337"/>
            <a:chExt cx="1525885" cy="1171714"/>
          </a:xfrm>
        </p:grpSpPr>
        <p:grpSp>
          <p:nvGrpSpPr>
            <p:cNvPr id="12" name="Group 204">
              <a:extLst>
                <a:ext uri="{FF2B5EF4-FFF2-40B4-BE49-F238E27FC236}">
                  <a16:creationId xmlns:a16="http://schemas.microsoft.com/office/drawing/2014/main" id="{ACC23AE2-3C5B-4461-93A8-E4E09191B034}"/>
                </a:ext>
              </a:extLst>
            </p:cNvPr>
            <p:cNvGrpSpPr>
              <a:grpSpLocks/>
            </p:cNvGrpSpPr>
            <p:nvPr/>
          </p:nvGrpSpPr>
          <p:grpSpPr bwMode="auto">
            <a:xfrm rot="2483591">
              <a:off x="177401" y="3904337"/>
              <a:ext cx="615910" cy="601434"/>
              <a:chOff x="3658" y="852"/>
              <a:chExt cx="1986" cy="1447"/>
            </a:xfrm>
            <a:effectLst/>
          </p:grpSpPr>
          <p:sp>
            <p:nvSpPr>
              <p:cNvPr id="45" name="Freeform 132">
                <a:extLst>
                  <a:ext uri="{FF2B5EF4-FFF2-40B4-BE49-F238E27FC236}">
                    <a16:creationId xmlns:a16="http://schemas.microsoft.com/office/drawing/2014/main" id="{57A69430-7F35-45D7-8651-B1091E698B7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133">
                <a:extLst>
                  <a:ext uri="{FF2B5EF4-FFF2-40B4-BE49-F238E27FC236}">
                    <a16:creationId xmlns:a16="http://schemas.microsoft.com/office/drawing/2014/main" id="{7DBC0769-08C7-4C88-A7E6-0CD43944D104}"/>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134">
                <a:extLst>
                  <a:ext uri="{FF2B5EF4-FFF2-40B4-BE49-F238E27FC236}">
                    <a16:creationId xmlns:a16="http://schemas.microsoft.com/office/drawing/2014/main" id="{855F5AE4-70D5-4E90-83C7-8265E0F517A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135">
                <a:extLst>
                  <a:ext uri="{FF2B5EF4-FFF2-40B4-BE49-F238E27FC236}">
                    <a16:creationId xmlns:a16="http://schemas.microsoft.com/office/drawing/2014/main" id="{C219E9DE-47E6-4569-B29F-A1391DD694E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136">
                <a:extLst>
                  <a:ext uri="{FF2B5EF4-FFF2-40B4-BE49-F238E27FC236}">
                    <a16:creationId xmlns:a16="http://schemas.microsoft.com/office/drawing/2014/main" id="{39E1B4FF-4112-4169-B183-600A92E9B9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137">
                <a:extLst>
                  <a:ext uri="{FF2B5EF4-FFF2-40B4-BE49-F238E27FC236}">
                    <a16:creationId xmlns:a16="http://schemas.microsoft.com/office/drawing/2014/main" id="{CA59D196-9BB1-40F0-8006-96BAF0860AE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138">
                <a:extLst>
                  <a:ext uri="{FF2B5EF4-FFF2-40B4-BE49-F238E27FC236}">
                    <a16:creationId xmlns:a16="http://schemas.microsoft.com/office/drawing/2014/main" id="{A73773C4-56DB-4BFB-B764-E80379E6923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139">
                <a:extLst>
                  <a:ext uri="{FF2B5EF4-FFF2-40B4-BE49-F238E27FC236}">
                    <a16:creationId xmlns:a16="http://schemas.microsoft.com/office/drawing/2014/main" id="{8CE903D3-D165-47C9-BA74-9E046E6F59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140">
                <a:extLst>
                  <a:ext uri="{FF2B5EF4-FFF2-40B4-BE49-F238E27FC236}">
                    <a16:creationId xmlns:a16="http://schemas.microsoft.com/office/drawing/2014/main" id="{95CD9558-8EC2-4BCD-80E5-CAAC4E21E7E0}"/>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141">
                <a:extLst>
                  <a:ext uri="{FF2B5EF4-FFF2-40B4-BE49-F238E27FC236}">
                    <a16:creationId xmlns:a16="http://schemas.microsoft.com/office/drawing/2014/main" id="{5338FC78-2C90-4DDB-8652-99C07FDAD7A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142">
                <a:extLst>
                  <a:ext uri="{FF2B5EF4-FFF2-40B4-BE49-F238E27FC236}">
                    <a16:creationId xmlns:a16="http://schemas.microsoft.com/office/drawing/2014/main" id="{558359D6-625A-4240-86B2-9CAF12E6A80D}"/>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143">
                <a:extLst>
                  <a:ext uri="{FF2B5EF4-FFF2-40B4-BE49-F238E27FC236}">
                    <a16:creationId xmlns:a16="http://schemas.microsoft.com/office/drawing/2014/main" id="{ECE53F9B-5C02-437A-9904-C32FE63BBBB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144">
                <a:extLst>
                  <a:ext uri="{FF2B5EF4-FFF2-40B4-BE49-F238E27FC236}">
                    <a16:creationId xmlns:a16="http://schemas.microsoft.com/office/drawing/2014/main" id="{7A12BCF2-BBA2-489B-BC49-2B6EE536C55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145">
                <a:extLst>
                  <a:ext uri="{FF2B5EF4-FFF2-40B4-BE49-F238E27FC236}">
                    <a16:creationId xmlns:a16="http://schemas.microsoft.com/office/drawing/2014/main" id="{980E7696-26A2-4F58-AF0C-8A2CC63FC44F}"/>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9" name="Freeform 146">
                <a:extLst>
                  <a:ext uri="{FF2B5EF4-FFF2-40B4-BE49-F238E27FC236}">
                    <a16:creationId xmlns:a16="http://schemas.microsoft.com/office/drawing/2014/main" id="{06FAC2EA-B64A-462D-90C5-78F82E1BDE0C}"/>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0" name="Freeform 147">
                <a:extLst>
                  <a:ext uri="{FF2B5EF4-FFF2-40B4-BE49-F238E27FC236}">
                    <a16:creationId xmlns:a16="http://schemas.microsoft.com/office/drawing/2014/main" id="{DE698662-D478-4274-8D16-2FA133E2452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1" name="Freeform 148">
                <a:extLst>
                  <a:ext uri="{FF2B5EF4-FFF2-40B4-BE49-F238E27FC236}">
                    <a16:creationId xmlns:a16="http://schemas.microsoft.com/office/drawing/2014/main" id="{D144B647-B9E1-46F0-9670-C0DD6963A62B}"/>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2" name="Freeform 149">
                <a:extLst>
                  <a:ext uri="{FF2B5EF4-FFF2-40B4-BE49-F238E27FC236}">
                    <a16:creationId xmlns:a16="http://schemas.microsoft.com/office/drawing/2014/main" id="{B4AAA399-4090-48A2-AA27-C878F700A2C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63" name="Freeform 150">
                <a:extLst>
                  <a:ext uri="{FF2B5EF4-FFF2-40B4-BE49-F238E27FC236}">
                    <a16:creationId xmlns:a16="http://schemas.microsoft.com/office/drawing/2014/main" id="{4DB2D87A-CF79-4779-BAA2-62255E5C8B4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 name="Group 204">
              <a:extLst>
                <a:ext uri="{FF2B5EF4-FFF2-40B4-BE49-F238E27FC236}">
                  <a16:creationId xmlns:a16="http://schemas.microsoft.com/office/drawing/2014/main" id="{3F9C745D-C79A-4E98-BFD8-F5AD7D49CF49}"/>
                </a:ext>
              </a:extLst>
            </p:cNvPr>
            <p:cNvGrpSpPr>
              <a:grpSpLocks/>
            </p:cNvGrpSpPr>
            <p:nvPr/>
          </p:nvGrpSpPr>
          <p:grpSpPr bwMode="auto">
            <a:xfrm rot="20539023">
              <a:off x="307987" y="4500364"/>
              <a:ext cx="929862" cy="575687"/>
              <a:chOff x="3658" y="852"/>
              <a:chExt cx="1986" cy="1447"/>
            </a:xfrm>
            <a:effectLst/>
          </p:grpSpPr>
          <p:sp>
            <p:nvSpPr>
              <p:cNvPr id="26" name="Freeform 112">
                <a:extLst>
                  <a:ext uri="{FF2B5EF4-FFF2-40B4-BE49-F238E27FC236}">
                    <a16:creationId xmlns:a16="http://schemas.microsoft.com/office/drawing/2014/main" id="{2BA3127F-6F45-4E1E-A5B2-89FD04786AF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13">
                <a:extLst>
                  <a:ext uri="{FF2B5EF4-FFF2-40B4-BE49-F238E27FC236}">
                    <a16:creationId xmlns:a16="http://schemas.microsoft.com/office/drawing/2014/main" id="{2C86B6D8-A478-45CD-9555-7B534EFF23B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14">
                <a:extLst>
                  <a:ext uri="{FF2B5EF4-FFF2-40B4-BE49-F238E27FC236}">
                    <a16:creationId xmlns:a16="http://schemas.microsoft.com/office/drawing/2014/main" id="{8757E3BD-CA5D-432B-8782-FC13EF49F4B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15">
                <a:extLst>
                  <a:ext uri="{FF2B5EF4-FFF2-40B4-BE49-F238E27FC236}">
                    <a16:creationId xmlns:a16="http://schemas.microsoft.com/office/drawing/2014/main" id="{EC1B2A71-A055-4B10-9923-BD05C5BA96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16">
                <a:extLst>
                  <a:ext uri="{FF2B5EF4-FFF2-40B4-BE49-F238E27FC236}">
                    <a16:creationId xmlns:a16="http://schemas.microsoft.com/office/drawing/2014/main" id="{EBC27402-D0A5-4ACB-A0A9-B1E77562F15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17">
                <a:extLst>
                  <a:ext uri="{FF2B5EF4-FFF2-40B4-BE49-F238E27FC236}">
                    <a16:creationId xmlns:a16="http://schemas.microsoft.com/office/drawing/2014/main" id="{05105026-81EB-4550-9ADD-95E730F99F6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18">
                <a:extLst>
                  <a:ext uri="{FF2B5EF4-FFF2-40B4-BE49-F238E27FC236}">
                    <a16:creationId xmlns:a16="http://schemas.microsoft.com/office/drawing/2014/main" id="{98252865-A165-4B27-A0C2-5B636A46131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19">
                <a:extLst>
                  <a:ext uri="{FF2B5EF4-FFF2-40B4-BE49-F238E27FC236}">
                    <a16:creationId xmlns:a16="http://schemas.microsoft.com/office/drawing/2014/main" id="{2653C3D0-085E-44EF-A50E-C80CFF45AAE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0">
                <a:extLst>
                  <a:ext uri="{FF2B5EF4-FFF2-40B4-BE49-F238E27FC236}">
                    <a16:creationId xmlns:a16="http://schemas.microsoft.com/office/drawing/2014/main" id="{A54CC032-AD8B-4FE0-A007-9EE77B60FBB8}"/>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1">
                <a:extLst>
                  <a:ext uri="{FF2B5EF4-FFF2-40B4-BE49-F238E27FC236}">
                    <a16:creationId xmlns:a16="http://schemas.microsoft.com/office/drawing/2014/main" id="{514B9BD3-952C-4746-B9B6-7B51FBEBC76B}"/>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2">
                <a:extLst>
                  <a:ext uri="{FF2B5EF4-FFF2-40B4-BE49-F238E27FC236}">
                    <a16:creationId xmlns:a16="http://schemas.microsoft.com/office/drawing/2014/main" id="{DDB7C52B-B70F-42B2-9290-8BA96664842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23">
                <a:extLst>
                  <a:ext uri="{FF2B5EF4-FFF2-40B4-BE49-F238E27FC236}">
                    <a16:creationId xmlns:a16="http://schemas.microsoft.com/office/drawing/2014/main" id="{6A67DF89-D0AC-4686-9D0D-5C1488C0D79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124">
                <a:extLst>
                  <a:ext uri="{FF2B5EF4-FFF2-40B4-BE49-F238E27FC236}">
                    <a16:creationId xmlns:a16="http://schemas.microsoft.com/office/drawing/2014/main" id="{030B5224-A1CB-4FAA-9911-726DDA7B08A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25">
                <a:extLst>
                  <a:ext uri="{FF2B5EF4-FFF2-40B4-BE49-F238E27FC236}">
                    <a16:creationId xmlns:a16="http://schemas.microsoft.com/office/drawing/2014/main" id="{75D01DDD-88B7-4724-A0A6-51DDB07DE7E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0" name="Freeform 126">
                <a:extLst>
                  <a:ext uri="{FF2B5EF4-FFF2-40B4-BE49-F238E27FC236}">
                    <a16:creationId xmlns:a16="http://schemas.microsoft.com/office/drawing/2014/main" id="{28534314-FE14-4D8F-8BA0-9B2DA1299C9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27">
                <a:extLst>
                  <a:ext uri="{FF2B5EF4-FFF2-40B4-BE49-F238E27FC236}">
                    <a16:creationId xmlns:a16="http://schemas.microsoft.com/office/drawing/2014/main" id="{858F972B-10FA-4E1C-BB06-D2CE64DCAAFC}"/>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28">
                <a:extLst>
                  <a:ext uri="{FF2B5EF4-FFF2-40B4-BE49-F238E27FC236}">
                    <a16:creationId xmlns:a16="http://schemas.microsoft.com/office/drawing/2014/main" id="{68BCF5B1-2E14-4F88-A2EF-EB68A38F8565}"/>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29">
                <a:extLst>
                  <a:ext uri="{FF2B5EF4-FFF2-40B4-BE49-F238E27FC236}">
                    <a16:creationId xmlns:a16="http://schemas.microsoft.com/office/drawing/2014/main" id="{1E703653-D293-4E5F-97A7-70F60F625B9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130">
                <a:extLst>
                  <a:ext uri="{FF2B5EF4-FFF2-40B4-BE49-F238E27FC236}">
                    <a16:creationId xmlns:a16="http://schemas.microsoft.com/office/drawing/2014/main" id="{3D5A139F-9E6E-4298-8609-0F6DC33CF7C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4" name="Group 224">
              <a:extLst>
                <a:ext uri="{FF2B5EF4-FFF2-40B4-BE49-F238E27FC236}">
                  <a16:creationId xmlns:a16="http://schemas.microsoft.com/office/drawing/2014/main" id="{64684D01-5620-4B23-9FBB-85D970BDFB4C}"/>
                </a:ext>
              </a:extLst>
            </p:cNvPr>
            <p:cNvGrpSpPr>
              <a:grpSpLocks/>
            </p:cNvGrpSpPr>
            <p:nvPr/>
          </p:nvGrpSpPr>
          <p:grpSpPr bwMode="auto">
            <a:xfrm rot="20667446">
              <a:off x="1196290" y="4589802"/>
              <a:ext cx="506996" cy="361168"/>
              <a:chOff x="2231" y="1596"/>
              <a:chExt cx="1324" cy="1163"/>
            </a:xfrm>
            <a:effectLst/>
          </p:grpSpPr>
          <p:sp>
            <p:nvSpPr>
              <p:cNvPr id="15" name="Freeform 77">
                <a:extLst>
                  <a:ext uri="{FF2B5EF4-FFF2-40B4-BE49-F238E27FC236}">
                    <a16:creationId xmlns:a16="http://schemas.microsoft.com/office/drawing/2014/main" id="{69D0262F-0717-44D1-B4AB-9302B24B44C1}"/>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78">
                <a:extLst>
                  <a:ext uri="{FF2B5EF4-FFF2-40B4-BE49-F238E27FC236}">
                    <a16:creationId xmlns:a16="http://schemas.microsoft.com/office/drawing/2014/main" id="{7403962C-9A93-4EF5-8958-D008CEFAC916}"/>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79">
                <a:extLst>
                  <a:ext uri="{FF2B5EF4-FFF2-40B4-BE49-F238E27FC236}">
                    <a16:creationId xmlns:a16="http://schemas.microsoft.com/office/drawing/2014/main" id="{5B020CA8-E0C3-4D9A-8031-18FD7838846E}"/>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80">
                <a:extLst>
                  <a:ext uri="{FF2B5EF4-FFF2-40B4-BE49-F238E27FC236}">
                    <a16:creationId xmlns:a16="http://schemas.microsoft.com/office/drawing/2014/main" id="{FC30ADD5-FDB1-488E-91B0-1B9D6F2B09C9}"/>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81">
                <a:extLst>
                  <a:ext uri="{FF2B5EF4-FFF2-40B4-BE49-F238E27FC236}">
                    <a16:creationId xmlns:a16="http://schemas.microsoft.com/office/drawing/2014/main" id="{73CDD173-4C10-4E1E-9D77-BD260B925DC6}"/>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82">
                <a:extLst>
                  <a:ext uri="{FF2B5EF4-FFF2-40B4-BE49-F238E27FC236}">
                    <a16:creationId xmlns:a16="http://schemas.microsoft.com/office/drawing/2014/main" id="{D196CCD6-B9F9-48FF-87E8-3C42A0DAE13F}"/>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 name="Freeform 83">
                <a:extLst>
                  <a:ext uri="{FF2B5EF4-FFF2-40B4-BE49-F238E27FC236}">
                    <a16:creationId xmlns:a16="http://schemas.microsoft.com/office/drawing/2014/main" id="{5317BE71-D864-461E-BDB4-32854B5846FB}"/>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84">
                <a:extLst>
                  <a:ext uri="{FF2B5EF4-FFF2-40B4-BE49-F238E27FC236}">
                    <a16:creationId xmlns:a16="http://schemas.microsoft.com/office/drawing/2014/main" id="{932AAF62-C223-46CC-8483-7B900B72153E}"/>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85">
                <a:extLst>
                  <a:ext uri="{FF2B5EF4-FFF2-40B4-BE49-F238E27FC236}">
                    <a16:creationId xmlns:a16="http://schemas.microsoft.com/office/drawing/2014/main" id="{73C8C181-2B95-4711-B651-461B0482B81E}"/>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86">
                <a:extLst>
                  <a:ext uri="{FF2B5EF4-FFF2-40B4-BE49-F238E27FC236}">
                    <a16:creationId xmlns:a16="http://schemas.microsoft.com/office/drawing/2014/main" id="{EF7929D2-FE83-4DA8-83EC-AB99D3A4C80F}"/>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87">
                <a:extLst>
                  <a:ext uri="{FF2B5EF4-FFF2-40B4-BE49-F238E27FC236}">
                    <a16:creationId xmlns:a16="http://schemas.microsoft.com/office/drawing/2014/main" id="{DF1BF0CB-9842-460C-BDA7-1DFDE9DC506C}"/>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spTree>
  </p:cSld>
  <p:clrMapOvr>
    <a:overrideClrMapping bg1="lt1" tx1="dk1" bg2="lt2" tx2="dk2" accent1="accent1" accent2="accent2" accent3="accent3" accent4="accent4" accent5="accent5" accent6="accent6" hlink="hlink" folHlink="folHlink"/>
  </p:clrMapOvr>
  <p:transition spd="slow">
    <p:push dir="u"/>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 name="Content Placeholder 3" descr="Content Placeholder 3"/>
          <p:cNvPicPr>
            <a:picLocks noChangeAspect="1"/>
          </p:cNvPicPr>
          <p:nvPr/>
        </p:nvPicPr>
        <p:blipFill>
          <a:blip r:embed="rId2"/>
          <a:stretch>
            <a:fillRect/>
          </a:stretch>
        </p:blipFill>
        <p:spPr>
          <a:xfrm>
            <a:off x="-17076" y="843423"/>
            <a:ext cx="6892154" cy="3735187"/>
          </a:xfrm>
          <a:prstGeom prst="rect">
            <a:avLst/>
          </a:prstGeom>
          <a:ln w="12700">
            <a:miter lim="400000"/>
          </a:ln>
        </p:spPr>
      </p:pic>
      <p:sp>
        <p:nvSpPr>
          <p:cNvPr id="579" name="Title 1"/>
          <p:cNvSpPr txBox="1">
            <a:spLocks noGrp="1"/>
          </p:cNvSpPr>
          <p:nvPr>
            <p:ph type="title"/>
          </p:nvPr>
        </p:nvSpPr>
        <p:spPr>
          <a:xfrm>
            <a:off x="342900" y="103239"/>
            <a:ext cx="6172200" cy="600076"/>
          </a:xfrm>
          <a:prstGeom prst="rect">
            <a:avLst/>
          </a:prstGeom>
        </p:spPr>
        <p:txBody>
          <a:bodyPr>
            <a:noAutofit/>
          </a:bodyPr>
          <a:lstStyle>
            <a:lvl1pPr defTabSz="905255">
              <a:lnSpc>
                <a:spcPts val="5700"/>
              </a:lnSpc>
              <a:defRPr sz="3959">
                <a:effectLst>
                  <a:outerShdw blurRad="62864" dist="37719" dir="5400000" rotWithShape="0">
                    <a:srgbClr val="000000">
                      <a:alpha val="25000"/>
                    </a:srgbClr>
                  </a:outerShdw>
                </a:effectLst>
              </a:defRPr>
            </a:lvl1pPr>
          </a:lstStyle>
          <a:p>
            <a:r>
              <a:rPr sz="3200" b="1" dirty="0"/>
              <a:t>Hazardous Vulnerability Analysis</a:t>
            </a:r>
          </a:p>
        </p:txBody>
      </p:sp>
    </p:spTree>
  </p:cSld>
  <p:clrMapOvr>
    <a:masterClrMapping/>
  </p:clrMapOvr>
  <p:transition spd="slow">
    <p:push dir="u"/>
  </p:transition>
</p:sld>
</file>

<file path=ppt/slides/slide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381" name="Content Placeholder 2"/>
          <p:cNvSpPr txBox="1">
            <a:spLocks noGrp="1"/>
          </p:cNvSpPr>
          <p:nvPr>
            <p:ph type="body" idx="1"/>
          </p:nvPr>
        </p:nvSpPr>
        <p:spPr>
          <a:xfrm>
            <a:off x="342900" y="340459"/>
            <a:ext cx="6172200" cy="3394472"/>
          </a:xfrm>
          <a:prstGeom prst="rect">
            <a:avLst/>
          </a:prstGeom>
        </p:spPr>
        <p:txBody>
          <a:bodyPr>
            <a:normAutofit/>
          </a:bodyPr>
          <a:lstStyle/>
          <a:p>
            <a:pPr marL="0" indent="0">
              <a:lnSpc>
                <a:spcPct val="80000"/>
              </a:lnSpc>
              <a:spcBef>
                <a:spcPts val="300"/>
              </a:spcBef>
              <a:buNone/>
              <a:defRPr sz="2000" b="1" i="1">
                <a:solidFill>
                  <a:srgbClr val="0070C0"/>
                </a:solidFill>
              </a:defRPr>
            </a:pPr>
            <a:r>
              <a:rPr dirty="0"/>
              <a:t>During </a:t>
            </a:r>
            <a:r>
              <a:rPr i="0" dirty="0"/>
              <a:t>an emergency</a:t>
            </a:r>
            <a:r>
              <a:rPr b="0" i="0" dirty="0">
                <a:solidFill>
                  <a:srgbClr val="000000"/>
                </a:solidFill>
              </a:rPr>
              <a:t>, we are the </a:t>
            </a:r>
            <a:r>
              <a:rPr b="1" i="0" dirty="0">
                <a:solidFill>
                  <a:srgbClr val="FF0000"/>
                </a:solidFill>
              </a:rPr>
              <a:t>eyes and ears </a:t>
            </a:r>
            <a:r>
              <a:rPr b="0" i="0" dirty="0">
                <a:solidFill>
                  <a:srgbClr val="000000"/>
                </a:solidFill>
              </a:rPr>
              <a:t>on how healthcare is doing. We </a:t>
            </a:r>
            <a:r>
              <a:rPr lang="en-US" b="0" i="0" dirty="0">
                <a:solidFill>
                  <a:srgbClr val="000000"/>
                </a:solidFill>
              </a:rPr>
              <a:t>coordinate information, policy and resources for the healthcare community in partnership with other emergency response agencies.</a:t>
            </a:r>
          </a:p>
          <a:p>
            <a:pPr marL="0" indent="0">
              <a:lnSpc>
                <a:spcPct val="80000"/>
              </a:lnSpc>
              <a:spcBef>
                <a:spcPts val="300"/>
              </a:spcBef>
              <a:buNone/>
              <a:defRPr sz="2000" b="1" i="1">
                <a:solidFill>
                  <a:srgbClr val="0070C0"/>
                </a:solidFill>
              </a:defRPr>
            </a:pPr>
            <a:endParaRPr lang="en-US" dirty="0">
              <a:solidFill>
                <a:srgbClr val="000000"/>
              </a:solidFill>
            </a:endParaRPr>
          </a:p>
          <a:p>
            <a:pPr marL="0" indent="0">
              <a:lnSpc>
                <a:spcPct val="80000"/>
              </a:lnSpc>
              <a:spcBef>
                <a:spcPts val="300"/>
              </a:spcBef>
              <a:buNone/>
              <a:defRPr sz="2000" b="1" i="1">
                <a:solidFill>
                  <a:srgbClr val="0070C0"/>
                </a:solidFill>
              </a:defRPr>
            </a:pPr>
            <a:r>
              <a:rPr lang="en-US" b="0" i="0" dirty="0">
                <a:solidFill>
                  <a:srgbClr val="000000"/>
                </a:solidFill>
              </a:rPr>
              <a:t>The HCCs assist with obtaining </a:t>
            </a:r>
            <a:r>
              <a:rPr lang="en-US" b="1" i="0" dirty="0">
                <a:solidFill>
                  <a:srgbClr val="FF0000"/>
                </a:solidFill>
              </a:rPr>
              <a:t>needed equipment </a:t>
            </a:r>
            <a:r>
              <a:rPr lang="en-US" b="0" i="0" dirty="0">
                <a:solidFill>
                  <a:srgbClr val="000000"/>
                </a:solidFill>
              </a:rPr>
              <a:t>and supplies, help to locate resources and stay in touch with membership.  </a:t>
            </a:r>
          </a:p>
          <a:p>
            <a:pPr marL="0" indent="0">
              <a:lnSpc>
                <a:spcPct val="80000"/>
              </a:lnSpc>
              <a:spcBef>
                <a:spcPts val="300"/>
              </a:spcBef>
              <a:buNone/>
              <a:defRPr sz="2000" b="1" i="1">
                <a:solidFill>
                  <a:srgbClr val="0070C0"/>
                </a:solidFill>
              </a:defRPr>
            </a:pPr>
            <a:endParaRPr lang="en-US" dirty="0">
              <a:solidFill>
                <a:srgbClr val="000000"/>
              </a:solidFill>
            </a:endParaRPr>
          </a:p>
          <a:p>
            <a:pPr marL="0" indent="0">
              <a:lnSpc>
                <a:spcPct val="80000"/>
              </a:lnSpc>
              <a:spcBef>
                <a:spcPts val="300"/>
              </a:spcBef>
              <a:buNone/>
              <a:defRPr sz="2000" b="1" i="1">
                <a:solidFill>
                  <a:srgbClr val="0070C0"/>
                </a:solidFill>
              </a:defRPr>
            </a:pPr>
            <a:endParaRPr b="0" i="0" dirty="0">
              <a:solidFill>
                <a:srgbClr val="000000"/>
              </a:solidFill>
            </a:endParaRPr>
          </a:p>
          <a:p>
            <a:pPr marL="0" indent="0">
              <a:lnSpc>
                <a:spcPct val="80000"/>
              </a:lnSpc>
              <a:spcBef>
                <a:spcPts val="300"/>
              </a:spcBef>
              <a:buNone/>
              <a:defRPr sz="2000" b="1" i="1">
                <a:solidFill>
                  <a:srgbClr val="0070C0"/>
                </a:solidFill>
              </a:defRPr>
            </a:pPr>
            <a:endParaRPr b="0" i="0" dirty="0">
              <a:solidFill>
                <a:srgbClr val="000000"/>
              </a:solidFill>
            </a:endParaRPr>
          </a:p>
        </p:txBody>
      </p:sp>
      <p:pic>
        <p:nvPicPr>
          <p:cNvPr id="3" name="Picture 2" descr="A picture containing toy, cake, looking, table&#10;&#10;Description automatically generated">
            <a:extLst>
              <a:ext uri="{FF2B5EF4-FFF2-40B4-BE49-F238E27FC236}">
                <a16:creationId xmlns:a16="http://schemas.microsoft.com/office/drawing/2014/main" id="{D8081F2E-0935-452D-8207-347F0F66DCF1}"/>
              </a:ext>
            </a:extLst>
          </p:cNvPr>
          <p:cNvPicPr>
            <a:picLocks noChangeAspect="1"/>
          </p:cNvPicPr>
          <p:nvPr/>
        </p:nvPicPr>
        <p:blipFill>
          <a:blip r:embed="rId2"/>
          <a:stretch>
            <a:fillRect/>
          </a:stretch>
        </p:blipFill>
        <p:spPr>
          <a:xfrm>
            <a:off x="1317874" y="2438400"/>
            <a:ext cx="5649541" cy="2824771"/>
          </a:xfrm>
          <a:prstGeom prst="rect">
            <a:avLst/>
          </a:prstGeom>
        </p:spPr>
      </p:pic>
    </p:spTree>
    <p:extLst>
      <p:ext uri="{BB962C8B-B14F-4D97-AF65-F5344CB8AC3E}">
        <p14:creationId xmlns:p14="http://schemas.microsoft.com/office/powerpoint/2010/main" val="1082414369"/>
      </p:ext>
    </p:extLst>
  </p:cSld>
  <p:clrMapOvr>
    <a:masterClrMapping/>
  </p:clrMapOvr>
  <p:transition spd="slow">
    <p:push dir="u"/>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 name="Content Placeholder 2"/>
          <p:cNvSpPr txBox="1">
            <a:spLocks noGrp="1"/>
          </p:cNvSpPr>
          <p:nvPr>
            <p:ph type="body" idx="1"/>
          </p:nvPr>
        </p:nvSpPr>
        <p:spPr>
          <a:xfrm>
            <a:off x="270891" y="1333882"/>
            <a:ext cx="6172201" cy="3394472"/>
          </a:xfrm>
          <a:prstGeom prst="rect">
            <a:avLst/>
          </a:prstGeom>
        </p:spPr>
        <p:txBody>
          <a:bodyPr/>
          <a:lstStyle/>
          <a:p>
            <a:endParaRPr dirty="0"/>
          </a:p>
          <a:p>
            <a:r>
              <a:rPr dirty="0"/>
              <a:t>The ability of a healthcare system to provide no less than </a:t>
            </a:r>
            <a:r>
              <a:rPr b="1" dirty="0">
                <a:solidFill>
                  <a:srgbClr val="FF0000"/>
                </a:solidFill>
              </a:rPr>
              <a:t>20% bed availability </a:t>
            </a:r>
            <a:r>
              <a:rPr dirty="0"/>
              <a:t>of staffed members’ beds </a:t>
            </a:r>
            <a:r>
              <a:rPr b="1" dirty="0">
                <a:solidFill>
                  <a:srgbClr val="FF0000"/>
                </a:solidFill>
              </a:rPr>
              <a:t>within four hours </a:t>
            </a:r>
            <a:r>
              <a:rPr dirty="0"/>
              <a:t>of a disaster. </a:t>
            </a:r>
          </a:p>
          <a:p>
            <a:pPr marL="0" indent="0">
              <a:buNone/>
            </a:pPr>
            <a:endParaRPr dirty="0"/>
          </a:p>
          <a:p>
            <a:r>
              <a:rPr dirty="0"/>
              <a:t>It is built on three pillars: </a:t>
            </a:r>
          </a:p>
          <a:p>
            <a:pPr marL="557213" lvl="1" indent="-214313">
              <a:spcBef>
                <a:spcPts val="225"/>
              </a:spcBef>
              <a:buFont typeface="Courier New"/>
              <a:defRPr sz="1600"/>
            </a:pPr>
            <a:r>
              <a:rPr dirty="0"/>
              <a:t>continuous monitoring across the health system</a:t>
            </a:r>
          </a:p>
          <a:p>
            <a:pPr marL="557213" lvl="1" indent="-214313">
              <a:spcBef>
                <a:spcPts val="225"/>
              </a:spcBef>
              <a:buFont typeface="Courier New"/>
              <a:defRPr sz="1600"/>
            </a:pPr>
            <a:r>
              <a:rPr dirty="0"/>
              <a:t>off-loading of patients who are at low risk for events through reverse triage</a:t>
            </a:r>
          </a:p>
          <a:p>
            <a:pPr marL="557213" lvl="1" indent="-214313">
              <a:spcBef>
                <a:spcPts val="225"/>
              </a:spcBef>
              <a:buFont typeface="Courier New"/>
              <a:defRPr sz="1600"/>
            </a:pPr>
            <a:r>
              <a:rPr dirty="0"/>
              <a:t>on-loading of patients from the disaster</a:t>
            </a:r>
          </a:p>
        </p:txBody>
      </p:sp>
      <p:sp>
        <p:nvSpPr>
          <p:cNvPr id="445" name="Title 1"/>
          <p:cNvSpPr txBox="1">
            <a:spLocks noGrp="1"/>
          </p:cNvSpPr>
          <p:nvPr>
            <p:ph type="title"/>
          </p:nvPr>
        </p:nvSpPr>
        <p:spPr>
          <a:xfrm>
            <a:off x="342900" y="195943"/>
            <a:ext cx="6172200" cy="1200151"/>
          </a:xfrm>
          <a:prstGeom prst="rect">
            <a:avLst/>
          </a:prstGeom>
        </p:spPr>
        <p:txBody>
          <a:bodyPr>
            <a:normAutofit fontScale="90000"/>
          </a:bodyPr>
          <a:lstStyle/>
          <a:p>
            <a:pPr defTabSz="425195">
              <a:lnSpc>
                <a:spcPct val="100000"/>
              </a:lnSpc>
              <a:defRPr sz="4960">
                <a:effectLst>
                  <a:outerShdw blurRad="39370" dist="23622" dir="5400000" rotWithShape="0">
                    <a:srgbClr val="000000">
                      <a:alpha val="25000"/>
                    </a:srgbClr>
                  </a:outerShdw>
                </a:effectLst>
              </a:defRPr>
            </a:pPr>
            <a:r>
              <a:t>Immediate Bed Availability (IBA) </a:t>
            </a:r>
          </a:p>
        </p:txBody>
      </p:sp>
    </p:spTree>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 name="Title 1"/>
          <p:cNvSpPr txBox="1">
            <a:spLocks noGrp="1"/>
          </p:cNvSpPr>
          <p:nvPr>
            <p:ph type="title"/>
          </p:nvPr>
        </p:nvSpPr>
        <p:spPr>
          <a:xfrm>
            <a:off x="1754162" y="-95531"/>
            <a:ext cx="3597056" cy="857251"/>
          </a:xfrm>
          <a:prstGeom prst="rect">
            <a:avLst/>
          </a:prstGeom>
        </p:spPr>
        <p:txBody>
          <a:bodyPr>
            <a:normAutofit fontScale="90000"/>
          </a:bodyPr>
          <a:lstStyle>
            <a:lvl1pPr algn="l">
              <a:defRPr sz="2800"/>
            </a:lvl1pPr>
          </a:lstStyle>
          <a:p>
            <a:r>
              <a:rPr dirty="0"/>
              <a:t>Immediate Bed Availability</a:t>
            </a:r>
          </a:p>
        </p:txBody>
      </p:sp>
      <p:grpSp>
        <p:nvGrpSpPr>
          <p:cNvPr id="463" name="Group 3"/>
          <p:cNvGrpSpPr/>
          <p:nvPr/>
        </p:nvGrpSpPr>
        <p:grpSpPr>
          <a:xfrm>
            <a:off x="1357311" y="1257299"/>
            <a:ext cx="2393854" cy="1803632"/>
            <a:chOff x="-2" y="-2"/>
            <a:chExt cx="3191804" cy="2404841"/>
          </a:xfrm>
        </p:grpSpPr>
        <p:grpSp>
          <p:nvGrpSpPr>
            <p:cNvPr id="450" name="Rectangle 4"/>
            <p:cNvGrpSpPr/>
            <p:nvPr/>
          </p:nvGrpSpPr>
          <p:grpSpPr>
            <a:xfrm>
              <a:off x="27380" y="-2"/>
              <a:ext cx="3164422" cy="423640"/>
              <a:chOff x="-1" y="-1"/>
              <a:chExt cx="3164421" cy="423639"/>
            </a:xfrm>
          </p:grpSpPr>
          <p:sp>
            <p:nvSpPr>
              <p:cNvPr id="448" name="Rectangle"/>
              <p:cNvSpPr/>
              <p:nvPr/>
            </p:nvSpPr>
            <p:spPr>
              <a:xfrm>
                <a:off x="-1" y="-1"/>
                <a:ext cx="3164421" cy="423639"/>
              </a:xfrm>
              <a:prstGeom prst="rect">
                <a:avLst/>
              </a:prstGeom>
              <a:solidFill>
                <a:srgbClr val="A6A6A6"/>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49" name="Stroke/MIs"/>
              <p:cNvSpPr txBox="1"/>
              <p:nvPr/>
            </p:nvSpPr>
            <p:spPr>
              <a:xfrm>
                <a:off x="-1" y="27155"/>
                <a:ext cx="3164421" cy="369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Stroke/MIs</a:t>
                </a:r>
              </a:p>
            </p:txBody>
          </p:sp>
        </p:grpSp>
        <p:grpSp>
          <p:nvGrpSpPr>
            <p:cNvPr id="453" name="Rectangle 5"/>
            <p:cNvGrpSpPr/>
            <p:nvPr/>
          </p:nvGrpSpPr>
          <p:grpSpPr>
            <a:xfrm>
              <a:off x="27380" y="485224"/>
              <a:ext cx="3164422" cy="423640"/>
              <a:chOff x="-1" y="-1"/>
              <a:chExt cx="3164421" cy="423639"/>
            </a:xfrm>
          </p:grpSpPr>
          <p:sp>
            <p:nvSpPr>
              <p:cNvPr id="451" name="Rectangle"/>
              <p:cNvSpPr/>
              <p:nvPr/>
            </p:nvSpPr>
            <p:spPr>
              <a:xfrm>
                <a:off x="-1" y="-1"/>
                <a:ext cx="3164421" cy="423639"/>
              </a:xfrm>
              <a:prstGeom prst="rect">
                <a:avLst/>
              </a:prstGeom>
              <a:solidFill>
                <a:srgbClr val="A6A6A6"/>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52" name="High Acuity Psychiatric patients"/>
              <p:cNvSpPr txBox="1"/>
              <p:nvPr/>
            </p:nvSpPr>
            <p:spPr>
              <a:xfrm>
                <a:off x="-1" y="57932"/>
                <a:ext cx="3164421" cy="30777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sz="1400" b="1">
                    <a:solidFill>
                      <a:srgbClr val="FFFFFF"/>
                    </a:solidFill>
                  </a:defRPr>
                </a:lvl1pPr>
              </a:lstStyle>
              <a:p>
                <a:r>
                  <a:rPr sz="1050"/>
                  <a:t>High Acuity Psychiatric patients</a:t>
                </a:r>
              </a:p>
            </p:txBody>
          </p:sp>
        </p:grpSp>
        <p:grpSp>
          <p:nvGrpSpPr>
            <p:cNvPr id="456" name="Rectangle 6"/>
            <p:cNvGrpSpPr/>
            <p:nvPr/>
          </p:nvGrpSpPr>
          <p:grpSpPr>
            <a:xfrm>
              <a:off x="27380" y="950558"/>
              <a:ext cx="3164422" cy="423640"/>
              <a:chOff x="-1" y="-1"/>
              <a:chExt cx="3164421" cy="423639"/>
            </a:xfrm>
          </p:grpSpPr>
          <p:sp>
            <p:nvSpPr>
              <p:cNvPr id="454" name="Rectangle"/>
              <p:cNvSpPr/>
              <p:nvPr/>
            </p:nvSpPr>
            <p:spPr>
              <a:xfrm>
                <a:off x="-1" y="-1"/>
                <a:ext cx="3164421" cy="423639"/>
              </a:xfrm>
              <a:prstGeom prst="rect">
                <a:avLst/>
              </a:prstGeom>
              <a:solidFill>
                <a:srgbClr val="A6A6A6"/>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55" name="ICU Patients"/>
              <p:cNvSpPr txBox="1"/>
              <p:nvPr/>
            </p:nvSpPr>
            <p:spPr>
              <a:xfrm>
                <a:off x="-1" y="27155"/>
                <a:ext cx="3164421" cy="369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ICU Patients</a:t>
                </a:r>
              </a:p>
            </p:txBody>
          </p:sp>
        </p:grpSp>
        <p:grpSp>
          <p:nvGrpSpPr>
            <p:cNvPr id="459" name="Rectangle 7"/>
            <p:cNvGrpSpPr/>
            <p:nvPr/>
          </p:nvGrpSpPr>
          <p:grpSpPr>
            <a:xfrm>
              <a:off x="-2" y="1447798"/>
              <a:ext cx="3164422" cy="423641"/>
              <a:chOff x="-1" y="-1"/>
              <a:chExt cx="3164421" cy="423639"/>
            </a:xfrm>
          </p:grpSpPr>
          <p:sp>
            <p:nvSpPr>
              <p:cNvPr id="457" name="Rectangle"/>
              <p:cNvSpPr/>
              <p:nvPr/>
            </p:nvSpPr>
            <p:spPr>
              <a:xfrm>
                <a:off x="-1" y="-1"/>
                <a:ext cx="3164421" cy="423639"/>
              </a:xfrm>
              <a:prstGeom prst="rect">
                <a:avLst/>
              </a:prstGeom>
              <a:solidFill>
                <a:srgbClr val="A6A6A6"/>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58" name="Acute Surgical Patients"/>
              <p:cNvSpPr txBox="1"/>
              <p:nvPr/>
            </p:nvSpPr>
            <p:spPr>
              <a:xfrm>
                <a:off x="-1" y="27155"/>
                <a:ext cx="3164421" cy="36932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Acute Surgical Patients</a:t>
                </a:r>
              </a:p>
            </p:txBody>
          </p:sp>
        </p:grpSp>
        <p:grpSp>
          <p:nvGrpSpPr>
            <p:cNvPr id="462" name="Rectangle 8"/>
            <p:cNvGrpSpPr/>
            <p:nvPr/>
          </p:nvGrpSpPr>
          <p:grpSpPr>
            <a:xfrm>
              <a:off x="-2" y="1981198"/>
              <a:ext cx="3172754" cy="423641"/>
              <a:chOff x="-1" y="-1"/>
              <a:chExt cx="3172753" cy="423639"/>
            </a:xfrm>
          </p:grpSpPr>
          <p:sp>
            <p:nvSpPr>
              <p:cNvPr id="460" name="Rectangle"/>
              <p:cNvSpPr/>
              <p:nvPr/>
            </p:nvSpPr>
            <p:spPr>
              <a:xfrm>
                <a:off x="-1" y="-1"/>
                <a:ext cx="3172753" cy="423639"/>
              </a:xfrm>
              <a:prstGeom prst="rect">
                <a:avLst/>
              </a:prstGeom>
              <a:solidFill>
                <a:srgbClr val="A6A6A6"/>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61" name="Imminent OB delivery"/>
              <p:cNvSpPr txBox="1"/>
              <p:nvPr/>
            </p:nvSpPr>
            <p:spPr>
              <a:xfrm>
                <a:off x="-1" y="27155"/>
                <a:ext cx="3172753" cy="36932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Imminent OB delivery</a:t>
                </a:r>
              </a:p>
            </p:txBody>
          </p:sp>
        </p:grpSp>
      </p:grpSp>
      <p:grpSp>
        <p:nvGrpSpPr>
          <p:cNvPr id="467" name="Group 9"/>
          <p:cNvGrpSpPr/>
          <p:nvPr/>
        </p:nvGrpSpPr>
        <p:grpSpPr>
          <a:xfrm>
            <a:off x="4100512" y="1085850"/>
            <a:ext cx="2643188" cy="3989440"/>
            <a:chOff x="0" y="0"/>
            <a:chExt cx="3524250" cy="5319251"/>
          </a:xfrm>
        </p:grpSpPr>
        <p:sp>
          <p:nvSpPr>
            <p:cNvPr id="464" name="Rectangle 10"/>
            <p:cNvSpPr/>
            <p:nvPr/>
          </p:nvSpPr>
          <p:spPr>
            <a:xfrm>
              <a:off x="0" y="0"/>
              <a:ext cx="3524250" cy="1773085"/>
            </a:xfrm>
            <a:prstGeom prst="rect">
              <a:avLst/>
            </a:prstGeom>
            <a:solidFill>
              <a:schemeClr val="accent1">
                <a:alpha val="20000"/>
              </a:schemeClr>
            </a:solidFill>
            <a:ln w="28575" cap="flat">
              <a:solidFill>
                <a:srgbClr val="000000"/>
              </a:solidFill>
              <a:prstDash val="solid"/>
              <a:round/>
            </a:ln>
            <a:effectLst/>
          </p:spPr>
          <p:txBody>
            <a:bodyPr wrap="square" lIns="34289" tIns="34289" rIns="34289" bIns="34289" numCol="1" anchor="ctr">
              <a:noAutofit/>
            </a:bodyPr>
            <a:lstStyle/>
            <a:p>
              <a:pPr algn="ctr">
                <a:defRPr>
                  <a:solidFill>
                    <a:srgbClr val="FFFFFF"/>
                  </a:solidFill>
                </a:defRPr>
              </a:pPr>
              <a:endParaRPr sz="1350"/>
            </a:p>
          </p:txBody>
        </p:sp>
        <p:sp>
          <p:nvSpPr>
            <p:cNvPr id="465" name="Rectangle 11"/>
            <p:cNvSpPr/>
            <p:nvPr/>
          </p:nvSpPr>
          <p:spPr>
            <a:xfrm>
              <a:off x="0" y="1773084"/>
              <a:ext cx="3524250" cy="1773085"/>
            </a:xfrm>
            <a:prstGeom prst="rect">
              <a:avLst/>
            </a:prstGeom>
            <a:solidFill>
              <a:schemeClr val="accent1">
                <a:alpha val="20000"/>
              </a:schemeClr>
            </a:solidFill>
            <a:ln w="28575" cap="flat">
              <a:solidFill>
                <a:srgbClr val="000000"/>
              </a:solidFill>
              <a:prstDash val="solid"/>
              <a:round/>
            </a:ln>
            <a:effectLst/>
          </p:spPr>
          <p:txBody>
            <a:bodyPr wrap="square" lIns="34289" tIns="34289" rIns="34289" bIns="34289" numCol="1" anchor="ctr">
              <a:noAutofit/>
            </a:bodyPr>
            <a:lstStyle/>
            <a:p>
              <a:pPr algn="ctr">
                <a:defRPr>
                  <a:solidFill>
                    <a:srgbClr val="FFFFFF"/>
                  </a:solidFill>
                </a:defRPr>
              </a:pPr>
              <a:endParaRPr sz="1350"/>
            </a:p>
          </p:txBody>
        </p:sp>
        <p:sp>
          <p:nvSpPr>
            <p:cNvPr id="466" name="Rectangle 12"/>
            <p:cNvSpPr/>
            <p:nvPr/>
          </p:nvSpPr>
          <p:spPr>
            <a:xfrm>
              <a:off x="0" y="3546168"/>
              <a:ext cx="3524250" cy="1773085"/>
            </a:xfrm>
            <a:prstGeom prst="rect">
              <a:avLst/>
            </a:prstGeom>
            <a:solidFill>
              <a:schemeClr val="accent1">
                <a:alpha val="20000"/>
              </a:schemeClr>
            </a:solidFill>
            <a:ln w="28575" cap="flat">
              <a:solidFill>
                <a:srgbClr val="000000"/>
              </a:solidFill>
              <a:prstDash val="solid"/>
              <a:round/>
            </a:ln>
            <a:effectLst/>
          </p:spPr>
          <p:txBody>
            <a:bodyPr wrap="square" lIns="34289" tIns="34289" rIns="34289" bIns="34289" numCol="1" anchor="ctr">
              <a:noAutofit/>
            </a:bodyPr>
            <a:lstStyle/>
            <a:p>
              <a:pPr algn="ctr">
                <a:defRPr>
                  <a:solidFill>
                    <a:srgbClr val="FFFFFF"/>
                  </a:solidFill>
                </a:defRPr>
              </a:pPr>
              <a:endParaRPr sz="1350"/>
            </a:p>
          </p:txBody>
        </p:sp>
      </p:grpSp>
      <p:sp>
        <p:nvSpPr>
          <p:cNvPr id="468" name="Rectangle 13"/>
          <p:cNvSpPr/>
          <p:nvPr/>
        </p:nvSpPr>
        <p:spPr>
          <a:xfrm>
            <a:off x="1200150" y="1085850"/>
            <a:ext cx="2643188" cy="4057650"/>
          </a:xfrm>
          <a:prstGeom prst="rect">
            <a:avLst/>
          </a:prstGeom>
          <a:solidFill>
            <a:schemeClr val="accent1">
              <a:alpha val="20000"/>
            </a:schemeClr>
          </a:solidFill>
          <a:ln w="28575">
            <a:solidFill>
              <a:srgbClr val="000000"/>
            </a:solidFill>
          </a:ln>
        </p:spPr>
        <p:txBody>
          <a:bodyPr lIns="34289" rIns="34289" anchor="ctr"/>
          <a:lstStyle/>
          <a:p>
            <a:pPr algn="ctr">
              <a:defRPr>
                <a:solidFill>
                  <a:srgbClr val="FFFFFF"/>
                </a:solidFill>
              </a:defRPr>
            </a:pPr>
            <a:endParaRPr sz="1350"/>
          </a:p>
        </p:txBody>
      </p:sp>
      <p:grpSp>
        <p:nvGrpSpPr>
          <p:cNvPr id="471" name="Rectangle 14"/>
          <p:cNvGrpSpPr/>
          <p:nvPr/>
        </p:nvGrpSpPr>
        <p:grpSpPr>
          <a:xfrm>
            <a:off x="1371600" y="3010281"/>
            <a:ext cx="2393853" cy="276997"/>
            <a:chOff x="0" y="7106"/>
            <a:chExt cx="3191802" cy="369327"/>
          </a:xfrm>
        </p:grpSpPr>
        <p:sp>
          <p:nvSpPr>
            <p:cNvPr id="469" name="Rectangle"/>
            <p:cNvSpPr/>
            <p:nvPr/>
          </p:nvSpPr>
          <p:spPr>
            <a:xfrm>
              <a:off x="0" y="31995"/>
              <a:ext cx="3191802" cy="319549"/>
            </a:xfrm>
            <a:prstGeom prst="rect">
              <a:avLst/>
            </a:prstGeom>
            <a:solidFill>
              <a:srgbClr val="FFC000"/>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70" name="Convalescing"/>
            <p:cNvSpPr txBox="1"/>
            <p:nvPr/>
          </p:nvSpPr>
          <p:spPr>
            <a:xfrm>
              <a:off x="0" y="7106"/>
              <a:ext cx="3191802" cy="36932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Convalescing</a:t>
              </a:r>
            </a:p>
          </p:txBody>
        </p:sp>
      </p:grpSp>
      <p:grpSp>
        <p:nvGrpSpPr>
          <p:cNvPr id="474" name="Rectangle 15"/>
          <p:cNvGrpSpPr/>
          <p:nvPr/>
        </p:nvGrpSpPr>
        <p:grpSpPr>
          <a:xfrm>
            <a:off x="1371600" y="3233352"/>
            <a:ext cx="2393853" cy="276997"/>
            <a:chOff x="0" y="7108"/>
            <a:chExt cx="3191802" cy="369327"/>
          </a:xfrm>
        </p:grpSpPr>
        <p:sp>
          <p:nvSpPr>
            <p:cNvPr id="472" name="Rectangle"/>
            <p:cNvSpPr/>
            <p:nvPr/>
          </p:nvSpPr>
          <p:spPr>
            <a:xfrm>
              <a:off x="0" y="39369"/>
              <a:ext cx="3191802" cy="304801"/>
            </a:xfrm>
            <a:prstGeom prst="rect">
              <a:avLst/>
            </a:prstGeom>
            <a:solidFill>
              <a:srgbClr val="7030A0"/>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73" name="Awaiting discharge"/>
            <p:cNvSpPr txBox="1"/>
            <p:nvPr/>
          </p:nvSpPr>
          <p:spPr>
            <a:xfrm>
              <a:off x="0" y="7108"/>
              <a:ext cx="3191802" cy="36932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Awaiting discharge</a:t>
              </a:r>
            </a:p>
          </p:txBody>
        </p:sp>
      </p:grpSp>
      <p:grpSp>
        <p:nvGrpSpPr>
          <p:cNvPr id="477" name="Rectangle 16"/>
          <p:cNvGrpSpPr/>
          <p:nvPr/>
        </p:nvGrpSpPr>
        <p:grpSpPr>
          <a:xfrm>
            <a:off x="1371600" y="3461952"/>
            <a:ext cx="2400300" cy="276997"/>
            <a:chOff x="0" y="7108"/>
            <a:chExt cx="3200400" cy="369327"/>
          </a:xfrm>
        </p:grpSpPr>
        <p:sp>
          <p:nvSpPr>
            <p:cNvPr id="475" name="Rectangle"/>
            <p:cNvSpPr/>
            <p:nvPr/>
          </p:nvSpPr>
          <p:spPr>
            <a:xfrm>
              <a:off x="0" y="39369"/>
              <a:ext cx="3200400" cy="304801"/>
            </a:xfrm>
            <a:prstGeom prst="rect">
              <a:avLst/>
            </a:prstGeom>
            <a:solidFill>
              <a:schemeClr val="accent2"/>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76" name="Behavioral Health Issues"/>
            <p:cNvSpPr txBox="1"/>
            <p:nvPr/>
          </p:nvSpPr>
          <p:spPr>
            <a:xfrm>
              <a:off x="0" y="7108"/>
              <a:ext cx="3200400" cy="36932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Behavioral Health Issues</a:t>
              </a:r>
            </a:p>
          </p:txBody>
        </p:sp>
      </p:grpSp>
      <p:grpSp>
        <p:nvGrpSpPr>
          <p:cNvPr id="480" name="Rectangle 17"/>
          <p:cNvGrpSpPr/>
          <p:nvPr/>
        </p:nvGrpSpPr>
        <p:grpSpPr>
          <a:xfrm>
            <a:off x="1371600" y="3712607"/>
            <a:ext cx="2400300" cy="276997"/>
            <a:chOff x="0" y="7107"/>
            <a:chExt cx="3200400" cy="369329"/>
          </a:xfrm>
        </p:grpSpPr>
        <p:sp>
          <p:nvSpPr>
            <p:cNvPr id="478" name="Rectangle"/>
            <p:cNvSpPr/>
            <p:nvPr/>
          </p:nvSpPr>
          <p:spPr>
            <a:xfrm>
              <a:off x="0" y="9963"/>
              <a:ext cx="3200400" cy="363614"/>
            </a:xfrm>
            <a:prstGeom prst="rect">
              <a:avLst/>
            </a:prstGeom>
            <a:solidFill>
              <a:srgbClr val="92D050"/>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79" name="Social Issues"/>
            <p:cNvSpPr txBox="1"/>
            <p:nvPr/>
          </p:nvSpPr>
          <p:spPr>
            <a:xfrm>
              <a:off x="0" y="7107"/>
              <a:ext cx="3200400" cy="36932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Social Issues</a:t>
              </a:r>
            </a:p>
          </p:txBody>
        </p:sp>
      </p:grpSp>
      <p:grpSp>
        <p:nvGrpSpPr>
          <p:cNvPr id="483" name="Rectangle 18"/>
          <p:cNvGrpSpPr/>
          <p:nvPr/>
        </p:nvGrpSpPr>
        <p:grpSpPr>
          <a:xfrm>
            <a:off x="1371600" y="4457699"/>
            <a:ext cx="2373317" cy="283772"/>
            <a:chOff x="0" y="2590"/>
            <a:chExt cx="3164420" cy="378361"/>
          </a:xfrm>
        </p:grpSpPr>
        <p:sp>
          <p:nvSpPr>
            <p:cNvPr id="481" name="Rectangle"/>
            <p:cNvSpPr/>
            <p:nvPr/>
          </p:nvSpPr>
          <p:spPr>
            <a:xfrm>
              <a:off x="0" y="2590"/>
              <a:ext cx="3164420" cy="378361"/>
            </a:xfrm>
            <a:prstGeom prst="rect">
              <a:avLst/>
            </a:prstGeom>
            <a:solidFill>
              <a:srgbClr val="00B0F0"/>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82" name="Post Operative Patients"/>
            <p:cNvSpPr txBox="1"/>
            <p:nvPr/>
          </p:nvSpPr>
          <p:spPr>
            <a:xfrm>
              <a:off x="0" y="7106"/>
              <a:ext cx="3164420" cy="369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b="1">
                  <a:solidFill>
                    <a:srgbClr val="FFFFFF"/>
                  </a:solidFill>
                </a:defRPr>
              </a:lvl1pPr>
            </a:lstStyle>
            <a:p>
              <a:r>
                <a:rPr sz="1350"/>
                <a:t>Post Operative Patients</a:t>
              </a:r>
            </a:p>
          </p:txBody>
        </p:sp>
      </p:grpSp>
      <p:sp>
        <p:nvSpPr>
          <p:cNvPr id="484" name="Rectangle 19"/>
          <p:cNvSpPr/>
          <p:nvPr/>
        </p:nvSpPr>
        <p:spPr>
          <a:xfrm>
            <a:off x="1371600" y="4000500"/>
            <a:ext cx="2379565" cy="466344"/>
          </a:xfrm>
          <a:prstGeom prst="rect">
            <a:avLst/>
          </a:prstGeom>
          <a:solidFill>
            <a:srgbClr val="FF0000"/>
          </a:solidFill>
          <a:ln w="12700">
            <a:miter lim="400000"/>
          </a:ln>
        </p:spPr>
        <p:txBody>
          <a:bodyPr lIns="34289" rIns="34289" anchor="ctr"/>
          <a:lstStyle/>
          <a:p>
            <a:pPr algn="ctr">
              <a:defRPr b="1">
                <a:solidFill>
                  <a:srgbClr val="FFFFFF"/>
                </a:solidFill>
              </a:defRPr>
            </a:pPr>
            <a:endParaRPr sz="1350"/>
          </a:p>
        </p:txBody>
      </p:sp>
      <p:grpSp>
        <p:nvGrpSpPr>
          <p:cNvPr id="487" name="Rectangle 20"/>
          <p:cNvGrpSpPr/>
          <p:nvPr/>
        </p:nvGrpSpPr>
        <p:grpSpPr>
          <a:xfrm>
            <a:off x="1371600" y="4743450"/>
            <a:ext cx="2379566" cy="307738"/>
            <a:chOff x="-1" y="0"/>
            <a:chExt cx="3172753" cy="410316"/>
          </a:xfrm>
        </p:grpSpPr>
        <p:sp>
          <p:nvSpPr>
            <p:cNvPr id="485" name="Rectangle"/>
            <p:cNvSpPr/>
            <p:nvPr/>
          </p:nvSpPr>
          <p:spPr>
            <a:xfrm>
              <a:off x="-1" y="0"/>
              <a:ext cx="3172753" cy="410316"/>
            </a:xfrm>
            <a:prstGeom prst="rect">
              <a:avLst/>
            </a:prstGeom>
            <a:solidFill>
              <a:srgbClr val="00B050"/>
            </a:solidFill>
            <a:ln w="12700" cap="flat">
              <a:noFill/>
              <a:miter lim="400000"/>
            </a:ln>
            <a:effectLst/>
          </p:spPr>
          <p:txBody>
            <a:bodyPr wrap="square" lIns="34289" tIns="34289" rIns="34289" bIns="34289" numCol="1" anchor="ctr">
              <a:noAutofit/>
            </a:bodyPr>
            <a:lstStyle/>
            <a:p>
              <a:pPr algn="ctr">
                <a:defRPr>
                  <a:solidFill>
                    <a:srgbClr val="FFFFFF"/>
                  </a:solidFill>
                </a:defRPr>
              </a:pPr>
              <a:endParaRPr sz="1350"/>
            </a:p>
          </p:txBody>
        </p:sp>
        <p:sp>
          <p:nvSpPr>
            <p:cNvPr id="486" name="Elective Procedures Cancelled"/>
            <p:cNvSpPr txBox="1"/>
            <p:nvPr/>
          </p:nvSpPr>
          <p:spPr>
            <a:xfrm>
              <a:off x="-1" y="35881"/>
              <a:ext cx="3172753" cy="3385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sz="1600" b="1">
                  <a:solidFill>
                    <a:srgbClr val="FFFFFF"/>
                  </a:solidFill>
                </a:defRPr>
              </a:lvl1pPr>
            </a:lstStyle>
            <a:p>
              <a:r>
                <a:rPr sz="1200"/>
                <a:t>Elective Procedures Cancelled</a:t>
              </a:r>
            </a:p>
          </p:txBody>
        </p:sp>
      </p:grpSp>
      <p:sp>
        <p:nvSpPr>
          <p:cNvPr id="488" name="TextBox 21"/>
          <p:cNvSpPr txBox="1"/>
          <p:nvPr/>
        </p:nvSpPr>
        <p:spPr>
          <a:xfrm>
            <a:off x="4957763" y="3714750"/>
            <a:ext cx="971550" cy="3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spAutoFit/>
          </a:bodyPr>
          <a:lstStyle>
            <a:lvl1pPr algn="ctr">
              <a:defRPr b="1">
                <a:solidFill>
                  <a:srgbClr val="2C395E"/>
                </a:solidFill>
              </a:defRPr>
            </a:lvl1pPr>
          </a:lstStyle>
          <a:p>
            <a:r>
              <a:rPr sz="1350" dirty="0">
                <a:solidFill>
                  <a:schemeClr val="tx1"/>
                </a:solidFill>
              </a:rPr>
              <a:t>Home</a:t>
            </a:r>
          </a:p>
        </p:txBody>
      </p:sp>
      <p:sp>
        <p:nvSpPr>
          <p:cNvPr id="489" name="TextBox 22"/>
          <p:cNvSpPr txBox="1"/>
          <p:nvPr/>
        </p:nvSpPr>
        <p:spPr>
          <a:xfrm>
            <a:off x="4443413" y="2457450"/>
            <a:ext cx="2057400" cy="3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spAutoFit/>
          </a:bodyPr>
          <a:lstStyle>
            <a:lvl1pPr algn="ctr">
              <a:defRPr b="1">
                <a:solidFill>
                  <a:srgbClr val="2C395E"/>
                </a:solidFill>
              </a:defRPr>
            </a:lvl1pPr>
          </a:lstStyle>
          <a:p>
            <a:r>
              <a:rPr sz="1350" dirty="0">
                <a:solidFill>
                  <a:schemeClr val="tx1"/>
                </a:solidFill>
              </a:rPr>
              <a:t>Community Health Centers</a:t>
            </a:r>
          </a:p>
        </p:txBody>
      </p:sp>
      <p:sp>
        <p:nvSpPr>
          <p:cNvPr id="490" name="TextBox 23"/>
          <p:cNvSpPr txBox="1"/>
          <p:nvPr/>
        </p:nvSpPr>
        <p:spPr>
          <a:xfrm>
            <a:off x="4672013" y="1200150"/>
            <a:ext cx="1600200" cy="3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spAutoFit/>
          </a:bodyPr>
          <a:lstStyle>
            <a:lvl1pPr algn="ctr">
              <a:defRPr b="1">
                <a:solidFill>
                  <a:srgbClr val="2C395E"/>
                </a:solidFill>
              </a:defRPr>
            </a:lvl1pPr>
          </a:lstStyle>
          <a:p>
            <a:r>
              <a:rPr sz="1350" dirty="0">
                <a:solidFill>
                  <a:schemeClr val="tx1"/>
                </a:solidFill>
              </a:rPr>
              <a:t>Long Term Care</a:t>
            </a:r>
          </a:p>
        </p:txBody>
      </p:sp>
      <p:sp>
        <p:nvSpPr>
          <p:cNvPr id="491" name="TextBox 24"/>
          <p:cNvSpPr txBox="1"/>
          <p:nvPr/>
        </p:nvSpPr>
        <p:spPr>
          <a:xfrm>
            <a:off x="2000250" y="4057650"/>
            <a:ext cx="914400" cy="3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spAutoFit/>
          </a:bodyPr>
          <a:lstStyle>
            <a:lvl1pPr algn="ctr">
              <a:defRPr b="1">
                <a:solidFill>
                  <a:srgbClr val="FFFFFF"/>
                </a:solidFill>
              </a:defRPr>
            </a:lvl1pPr>
          </a:lstStyle>
          <a:p>
            <a:r>
              <a:rPr sz="1350"/>
              <a:t>Acute</a:t>
            </a:r>
          </a:p>
        </p:txBody>
      </p:sp>
      <p:sp>
        <p:nvSpPr>
          <p:cNvPr id="492" name="TextBox 31"/>
          <p:cNvSpPr txBox="1"/>
          <p:nvPr/>
        </p:nvSpPr>
        <p:spPr>
          <a:xfrm>
            <a:off x="259096" y="3371850"/>
            <a:ext cx="904641" cy="7848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4289" rIns="34289">
            <a:spAutoFit/>
          </a:bodyPr>
          <a:lstStyle/>
          <a:p>
            <a:pPr>
              <a:defRPr sz="2000"/>
            </a:pPr>
            <a:r>
              <a:rPr sz="1500"/>
              <a:t>20% within </a:t>
            </a:r>
          </a:p>
          <a:p>
            <a:pPr>
              <a:defRPr sz="2000"/>
            </a:pPr>
            <a:r>
              <a:rPr sz="1500"/>
              <a:t>4 hours</a:t>
            </a:r>
          </a:p>
        </p:txBody>
      </p:sp>
      <p:grpSp>
        <p:nvGrpSpPr>
          <p:cNvPr id="497" name="Group 36"/>
          <p:cNvGrpSpPr/>
          <p:nvPr/>
        </p:nvGrpSpPr>
        <p:grpSpPr>
          <a:xfrm>
            <a:off x="1200150" y="685800"/>
            <a:ext cx="2674692" cy="413654"/>
            <a:chOff x="0" y="0"/>
            <a:chExt cx="3566255" cy="551537"/>
          </a:xfrm>
        </p:grpSpPr>
        <p:sp>
          <p:nvSpPr>
            <p:cNvPr id="493" name="Rounded Rectangle 37"/>
            <p:cNvSpPr/>
            <p:nvPr/>
          </p:nvSpPr>
          <p:spPr>
            <a:xfrm>
              <a:off x="0" y="0"/>
              <a:ext cx="3566255" cy="551537"/>
            </a:xfrm>
            <a:prstGeom prst="roundRect">
              <a:avLst>
                <a:gd name="adj" fmla="val 16667"/>
              </a:avLst>
            </a:prstGeom>
            <a:solidFill>
              <a:srgbClr val="FF6600"/>
            </a:solidFill>
            <a:ln w="9525" cap="flat">
              <a:solidFill>
                <a:srgbClr val="FF6600"/>
              </a:solidFill>
              <a:prstDash val="solid"/>
              <a:round/>
            </a:ln>
            <a:effectLst>
              <a:outerShdw blurRad="38100" dist="23000" dir="5400000" rotWithShape="0">
                <a:srgbClr val="000000">
                  <a:alpha val="35000"/>
                </a:srgbClr>
              </a:outerShdw>
            </a:effectLst>
          </p:spPr>
          <p:txBody>
            <a:bodyPr wrap="square" lIns="34289" tIns="34289" rIns="34289" bIns="34289" numCol="1" anchor="t">
              <a:noAutofit/>
            </a:bodyPr>
            <a:lstStyle/>
            <a:p>
              <a:endParaRPr sz="1350"/>
            </a:p>
          </p:txBody>
        </p:sp>
        <p:grpSp>
          <p:nvGrpSpPr>
            <p:cNvPr id="496" name="Rounded Rectangle 4"/>
            <p:cNvGrpSpPr/>
            <p:nvPr/>
          </p:nvGrpSpPr>
          <p:grpSpPr>
            <a:xfrm>
              <a:off x="174087" y="26923"/>
              <a:ext cx="3218079" cy="497690"/>
              <a:chOff x="-1" y="0"/>
              <a:chExt cx="3218078" cy="497688"/>
            </a:xfrm>
          </p:grpSpPr>
          <p:sp>
            <p:nvSpPr>
              <p:cNvPr id="494" name="Rectangle"/>
              <p:cNvSpPr/>
              <p:nvPr/>
            </p:nvSpPr>
            <p:spPr>
              <a:xfrm>
                <a:off x="-1" y="0"/>
                <a:ext cx="3218078" cy="497688"/>
              </a:xfrm>
              <a:prstGeom prst="rect">
                <a:avLst/>
              </a:prstGeom>
              <a:solidFill>
                <a:srgbClr val="FF6600"/>
              </a:solidFill>
              <a:ln w="9525" cap="flat">
                <a:solidFill>
                  <a:srgbClr val="FF6600"/>
                </a:solidFill>
                <a:prstDash val="solid"/>
                <a:round/>
              </a:ln>
              <a:effectLst/>
            </p:spPr>
            <p:txBody>
              <a:bodyPr wrap="square" lIns="34289" tIns="34289" rIns="34289" bIns="34289" numCol="1" anchor="ctr">
                <a:noAutofit/>
              </a:bodyPr>
              <a:lstStyle/>
              <a:p>
                <a:pPr algn="ctr" defTabSz="733425">
                  <a:lnSpc>
                    <a:spcPct val="90000"/>
                  </a:lnSpc>
                  <a:spcBef>
                    <a:spcPts val="525"/>
                  </a:spcBef>
                  <a:defRPr>
                    <a:solidFill>
                      <a:srgbClr val="FFFFFF"/>
                    </a:solidFill>
                  </a:defRPr>
                </a:pPr>
                <a:endParaRPr sz="1350"/>
              </a:p>
            </p:txBody>
          </p:sp>
          <p:sp>
            <p:nvSpPr>
              <p:cNvPr id="495" name="Hospital(s)"/>
              <p:cNvSpPr txBox="1"/>
              <p:nvPr/>
            </p:nvSpPr>
            <p:spPr>
              <a:xfrm>
                <a:off x="-1" y="95467"/>
                <a:ext cx="3218078" cy="30674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1910" tIns="41910" rIns="41910" bIns="41910" numCol="1" anchor="ctr">
                <a:spAutoFit/>
              </a:bodyPr>
              <a:lstStyle>
                <a:lvl1pPr algn="ctr" defTabSz="977900">
                  <a:lnSpc>
                    <a:spcPct val="90000"/>
                  </a:lnSpc>
                  <a:spcBef>
                    <a:spcPts val="500"/>
                  </a:spcBef>
                  <a:defRPr sz="1400" b="1">
                    <a:solidFill>
                      <a:srgbClr val="FFFFFF"/>
                    </a:solidFill>
                  </a:defRPr>
                </a:lvl1pPr>
              </a:lstStyle>
              <a:p>
                <a:r>
                  <a:rPr sz="1050"/>
                  <a:t>Hospital(s)</a:t>
                </a:r>
              </a:p>
            </p:txBody>
          </p:sp>
        </p:grpSp>
      </p:grpSp>
      <p:grpSp>
        <p:nvGrpSpPr>
          <p:cNvPr id="500" name="Rounded Rectangle 39"/>
          <p:cNvGrpSpPr/>
          <p:nvPr/>
        </p:nvGrpSpPr>
        <p:grpSpPr>
          <a:xfrm>
            <a:off x="4100512" y="684946"/>
            <a:ext cx="2643188" cy="413654"/>
            <a:chOff x="0" y="0"/>
            <a:chExt cx="3524250" cy="551537"/>
          </a:xfrm>
        </p:grpSpPr>
        <p:sp>
          <p:nvSpPr>
            <p:cNvPr id="498" name="Rounded Rectangle"/>
            <p:cNvSpPr/>
            <p:nvPr/>
          </p:nvSpPr>
          <p:spPr>
            <a:xfrm>
              <a:off x="0" y="0"/>
              <a:ext cx="3524250" cy="551537"/>
            </a:xfrm>
            <a:prstGeom prst="roundRect">
              <a:avLst>
                <a:gd name="adj" fmla="val 16667"/>
              </a:avLst>
            </a:prstGeom>
            <a:solidFill>
              <a:srgbClr val="92D050"/>
            </a:solidFill>
            <a:ln w="28575" cap="flat">
              <a:solidFill>
                <a:srgbClr val="92D050"/>
              </a:solidFill>
              <a:prstDash val="solid"/>
              <a:round/>
            </a:ln>
            <a:effectLst/>
          </p:spPr>
          <p:txBody>
            <a:bodyPr wrap="square" lIns="34289" tIns="34289" rIns="34289" bIns="34289" numCol="1" anchor="ctr">
              <a:noAutofit/>
            </a:bodyPr>
            <a:lstStyle/>
            <a:p>
              <a:pPr algn="ctr">
                <a:defRPr>
                  <a:solidFill>
                    <a:srgbClr val="FFFFFF"/>
                  </a:solidFill>
                </a:defRPr>
              </a:pPr>
              <a:endParaRPr sz="1350"/>
            </a:p>
          </p:txBody>
        </p:sp>
        <p:sp>
          <p:nvSpPr>
            <p:cNvPr id="499" name="HCC Partners"/>
            <p:cNvSpPr txBox="1"/>
            <p:nvPr/>
          </p:nvSpPr>
          <p:spPr>
            <a:xfrm>
              <a:off x="26923" y="121882"/>
              <a:ext cx="3470403" cy="30777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4289" tIns="34289" rIns="34289" bIns="34289" numCol="1" anchor="ctr">
              <a:spAutoFit/>
            </a:bodyPr>
            <a:lstStyle>
              <a:lvl1pPr algn="ctr">
                <a:defRPr sz="1400" b="1"/>
              </a:lvl1pPr>
            </a:lstStyle>
            <a:p>
              <a:r>
                <a:rPr sz="1050"/>
                <a:t>HCC Partners</a:t>
              </a:r>
            </a:p>
          </p:txBody>
        </p:sp>
      </p:grpSp>
    </p:spTree>
  </p:cSld>
  <p:clrMapOvr>
    <a:masterClrMapping/>
  </p:clrMapOvr>
  <p:transition spd="slow">
    <p:push dir="u"/>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path" presetSubtype="0" accel="50000" decel="50000" fill="hold" nodeType="clickEffect">
                                  <p:stCondLst>
                                    <p:cond delay="0"/>
                                  </p:stCondLst>
                                  <p:childTnLst>
                                    <p:animMotion origin="layout" path="M 0.000000 0.000000 L 0.417039 -0.200971" pathEditMode="relative">
                                      <p:cBhvr>
                                        <p:cTn id="6" dur="2000" fill="hold"/>
                                        <p:tgtEl>
                                          <p:spTgt spid="471"/>
                                        </p:tgtEl>
                                        <p:attrNameLst>
                                          <p:attrName>ppt_x</p:attrName>
                                          <p:attrName>ppt_y</p:attrName>
                                        </p:attrNameLst>
                                      </p:cBhvr>
                                    </p:animMotion>
                                  </p:childTnLst>
                                </p:cTn>
                              </p:par>
                            </p:childTnLst>
                          </p:cTn>
                        </p:par>
                        <p:par>
                          <p:cTn id="7" fill="hold">
                            <p:stCondLst>
                              <p:cond delay="0"/>
                            </p:stCondLst>
                            <p:childTnLst>
                              <p:par>
                                <p:cTn id="8" presetID="-1" presetClass="path" presetSubtype="0" accel="50000" decel="50000" fill="hold" nodeType="withEffect">
                                  <p:stCondLst>
                                    <p:cond delay="0"/>
                                  </p:stCondLst>
                                  <p:childTnLst>
                                    <p:animMotion origin="layout" path="M 0.000000 0.000000 L 0.418078 -0.140996" pathEditMode="relative">
                                      <p:cBhvr>
                                        <p:cTn id="9" dur="2000" fill="hold"/>
                                        <p:tgtEl>
                                          <p:spTgt spid="487"/>
                                        </p:tgtEl>
                                        <p:attrNameLst>
                                          <p:attrName>ppt_x</p:attrName>
                                          <p:attrName>ppt_y</p:attrName>
                                        </p:attrNameLst>
                                      </p:cBhvr>
                                    </p:animMotion>
                                  </p:childTnLst>
                                </p:cTn>
                              </p:par>
                            </p:childTnLst>
                          </p:cTn>
                        </p:par>
                        <p:par>
                          <p:cTn id="10" fill="hold">
                            <p:stCondLst>
                              <p:cond delay="0"/>
                            </p:stCondLst>
                            <p:childTnLst>
                              <p:par>
                                <p:cTn id="11" presetID="-1" presetClass="path" presetSubtype="0" accel="50000" decel="50000" fill="hold" nodeType="withEffect">
                                  <p:stCondLst>
                                    <p:cond delay="0"/>
                                  </p:stCondLst>
                                  <p:childTnLst>
                                    <p:animMotion origin="layout" path="M 0.000000 0.000000 L 0.418597 -0.216490" pathEditMode="relative">
                                      <p:cBhvr>
                                        <p:cTn id="12" dur="2000" fill="hold"/>
                                        <p:tgtEl>
                                          <p:spTgt spid="483"/>
                                        </p:tgtEl>
                                        <p:attrNameLst>
                                          <p:attrName>ppt_x</p:attrName>
                                          <p:attrName>ppt_y</p:attrName>
                                        </p:attrNameLst>
                                      </p:cBhvr>
                                    </p:animMotion>
                                  </p:childTnLst>
                                </p:cTn>
                              </p:par>
                            </p:childTnLst>
                          </p:cTn>
                        </p:par>
                        <p:par>
                          <p:cTn id="13" fill="hold">
                            <p:stCondLst>
                              <p:cond delay="0"/>
                            </p:stCondLst>
                            <p:childTnLst>
                              <p:par>
                                <p:cTn id="14" presetID="-1" presetClass="path" presetSubtype="0" accel="50000" decel="50000" fill="hold" nodeType="withEffect">
                                  <p:stCondLst>
                                    <p:cond delay="0"/>
                                  </p:stCondLst>
                                  <p:childTnLst>
                                    <p:animMotion origin="layout" path="M 0.000000 0.000000 L 0.408709 0.233377" pathEditMode="relative">
                                      <p:cBhvr>
                                        <p:cTn id="15" dur="2000" fill="hold"/>
                                        <p:tgtEl>
                                          <p:spTgt spid="474"/>
                                        </p:tgtEl>
                                        <p:attrNameLst>
                                          <p:attrName>ppt_x</p:attrName>
                                          <p:attrName>ppt_y</p:attrName>
                                        </p:attrNameLst>
                                      </p:cBhvr>
                                    </p:animMotion>
                                  </p:childTnLst>
                                </p:cTn>
                              </p:par>
                            </p:childTnLst>
                          </p:cTn>
                        </p:par>
                        <p:par>
                          <p:cTn id="16" fill="hold">
                            <p:stCondLst>
                              <p:cond delay="0"/>
                            </p:stCondLst>
                            <p:childTnLst>
                              <p:par>
                                <p:cTn id="17" presetID="-1" presetClass="path" presetSubtype="0" accel="50000" decel="50000" fill="hold" nodeType="withEffect">
                                  <p:stCondLst>
                                    <p:cond delay="0"/>
                                  </p:stCondLst>
                                  <p:childTnLst>
                                    <p:animMotion origin="layout" path="M 0.000000 0.000000 L 0.416520 -0.426476" pathEditMode="relative">
                                      <p:cBhvr>
                                        <p:cTn id="18" dur="2000" fill="hold"/>
                                        <p:tgtEl>
                                          <p:spTgt spid="480"/>
                                        </p:tgtEl>
                                        <p:attrNameLst>
                                          <p:attrName>ppt_x</p:attrName>
                                          <p:attrName>ppt_y</p:attrName>
                                        </p:attrNameLst>
                                      </p:cBhvr>
                                    </p:animMotion>
                                  </p:childTnLst>
                                </p:cTn>
                              </p:par>
                            </p:childTnLst>
                          </p:cTn>
                        </p:par>
                        <p:par>
                          <p:cTn id="19" fill="hold">
                            <p:stCondLst>
                              <p:cond delay="0"/>
                            </p:stCondLst>
                            <p:childTnLst>
                              <p:par>
                                <p:cTn id="20" presetID="-1" presetClass="path" presetSubtype="0" accel="50000" decel="50000" fill="hold" nodeType="withEffect">
                                  <p:stCondLst>
                                    <p:cond delay="0"/>
                                  </p:stCondLst>
                                  <p:childTnLst>
                                    <p:animMotion origin="layout" path="M 0.000000 0.000000 L 0.416520 -0.086603" pathEditMode="relative">
                                      <p:cBhvr>
                                        <p:cTn id="21" dur="2000" fill="hold"/>
                                        <p:tgtEl>
                                          <p:spTgt spid="477"/>
                                        </p:tgtEl>
                                        <p:attrNameLst>
                                          <p:attrName>ppt_x</p:attrName>
                                          <p:attrName>ppt_y</p:attrName>
                                        </p:attrNameLst>
                                      </p:cBhvr>
                                    </p:animMotion>
                                  </p:childTnLst>
                                </p:cTn>
                              </p:par>
                            </p:childTnLst>
                          </p:cTn>
                        </p:par>
                        <p:par>
                          <p:cTn id="22" fill="hold">
                            <p:stCondLst>
                              <p:cond delay="0"/>
                            </p:stCondLst>
                            <p:childTnLst>
                              <p:par>
                                <p:cTn id="23" presetID="6" presetClass="emph" presetSubtype="0" fill="hold" grpId="0" nodeType="withEffect">
                                  <p:stCondLst>
                                    <p:cond delay="0"/>
                                  </p:stCondLst>
                                  <p:childTnLst>
                                    <p:animScale>
                                      <p:cBhvr>
                                        <p:cTn id="24" dur="2000" fill="hold"/>
                                        <p:tgtEl>
                                          <p:spTgt spid="484"/>
                                        </p:tgtEl>
                                      </p:cBhvr>
                                      <p:by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 grpId="0" animBg="1" advAuto="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9" name="Content Placeholder 3" descr="Content Placeholder 3"/>
          <p:cNvPicPr>
            <a:picLocks noChangeAspect="1"/>
          </p:cNvPicPr>
          <p:nvPr/>
        </p:nvPicPr>
        <p:blipFill rotWithShape="1">
          <a:blip r:embed="rId3"/>
          <a:srcRect t="18286"/>
          <a:stretch/>
        </p:blipFill>
        <p:spPr>
          <a:xfrm>
            <a:off x="-1" y="0"/>
            <a:ext cx="6926129" cy="5143501"/>
          </a:xfrm>
          <a:prstGeom prst="rect">
            <a:avLst/>
          </a:prstGeom>
          <a:ln w="12700">
            <a:miter lim="400000"/>
          </a:ln>
        </p:spPr>
      </p:pic>
    </p:spTree>
  </p:cSld>
  <p:clrMapOvr>
    <a:masterClrMapping/>
  </p:clrMapOvr>
  <p:transition spd="slow">
    <p:push dir="u"/>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 name="Content Placeholder 2"/>
          <p:cNvSpPr txBox="1">
            <a:spLocks noGrp="1"/>
          </p:cNvSpPr>
          <p:nvPr>
            <p:ph type="body" idx="1"/>
          </p:nvPr>
        </p:nvSpPr>
        <p:spPr>
          <a:xfrm>
            <a:off x="280377" y="231043"/>
            <a:ext cx="6172200" cy="3394472"/>
          </a:xfrm>
          <a:prstGeom prst="rect">
            <a:avLst/>
          </a:prstGeom>
        </p:spPr>
        <p:txBody>
          <a:bodyPr>
            <a:normAutofit/>
          </a:bodyPr>
          <a:lstStyle/>
          <a:p>
            <a:pPr marL="0" indent="0">
              <a:lnSpc>
                <a:spcPct val="80000"/>
              </a:lnSpc>
              <a:spcBef>
                <a:spcPts val="300"/>
              </a:spcBef>
              <a:buNone/>
              <a:defRPr sz="2000" b="1" i="1">
                <a:solidFill>
                  <a:srgbClr val="0070C0"/>
                </a:solidFill>
              </a:defRPr>
            </a:pPr>
            <a:r>
              <a:rPr dirty="0">
                <a:solidFill>
                  <a:srgbClr val="0070C0"/>
                </a:solidFill>
              </a:rPr>
              <a:t>After </a:t>
            </a:r>
            <a:r>
              <a:rPr i="0" dirty="0">
                <a:solidFill>
                  <a:srgbClr val="0070C0"/>
                </a:solidFill>
              </a:rPr>
              <a:t>a disaster</a:t>
            </a:r>
            <a:r>
              <a:rPr b="0" i="0" dirty="0">
                <a:solidFill>
                  <a:srgbClr val="0070C0"/>
                </a:solidFill>
              </a:rPr>
              <a:t>, we learn from our front-line experiences, and develop and implement innovative, life-saving strategies. We advocate and support healthcare through the </a:t>
            </a:r>
            <a:r>
              <a:rPr b="1" i="0" dirty="0">
                <a:solidFill>
                  <a:srgbClr val="FF0000"/>
                </a:solidFill>
              </a:rPr>
              <a:t>recovery process</a:t>
            </a:r>
            <a:r>
              <a:rPr b="0" i="0" dirty="0">
                <a:solidFill>
                  <a:srgbClr val="0070C0"/>
                </a:solidFill>
              </a:rPr>
              <a:t>.</a:t>
            </a:r>
          </a:p>
        </p:txBody>
      </p:sp>
      <p:pic>
        <p:nvPicPr>
          <p:cNvPr id="3" name="Picture 2" descr="A person holding a sign&#10;&#10;Description automatically generated">
            <a:extLst>
              <a:ext uri="{FF2B5EF4-FFF2-40B4-BE49-F238E27FC236}">
                <a16:creationId xmlns:a16="http://schemas.microsoft.com/office/drawing/2014/main" id="{5695DA88-9D46-4D0E-8F22-E123488F12F3}"/>
              </a:ext>
            </a:extLst>
          </p:cNvPr>
          <p:cNvPicPr>
            <a:picLocks noChangeAspect="1"/>
          </p:cNvPicPr>
          <p:nvPr/>
        </p:nvPicPr>
        <p:blipFill>
          <a:blip r:embed="rId2"/>
          <a:stretch>
            <a:fillRect/>
          </a:stretch>
        </p:blipFill>
        <p:spPr>
          <a:xfrm>
            <a:off x="492857" y="1420837"/>
            <a:ext cx="5790712" cy="4164232"/>
          </a:xfrm>
          <a:prstGeom prst="rect">
            <a:avLst/>
          </a:prstGeom>
        </p:spPr>
      </p:pic>
      <p:grpSp>
        <p:nvGrpSpPr>
          <p:cNvPr id="6" name="Group 5">
            <a:extLst>
              <a:ext uri="{FF2B5EF4-FFF2-40B4-BE49-F238E27FC236}">
                <a16:creationId xmlns:a16="http://schemas.microsoft.com/office/drawing/2014/main" id="{BDCA3483-A196-41C2-AA10-95660911FA4A}"/>
              </a:ext>
            </a:extLst>
          </p:cNvPr>
          <p:cNvGrpSpPr/>
          <p:nvPr/>
        </p:nvGrpSpPr>
        <p:grpSpPr>
          <a:xfrm>
            <a:off x="5534558" y="4156987"/>
            <a:ext cx="1093654" cy="913853"/>
            <a:chOff x="177401" y="3904337"/>
            <a:chExt cx="1525885" cy="1171714"/>
          </a:xfrm>
        </p:grpSpPr>
        <p:grpSp>
          <p:nvGrpSpPr>
            <p:cNvPr id="7" name="Group 204">
              <a:extLst>
                <a:ext uri="{FF2B5EF4-FFF2-40B4-BE49-F238E27FC236}">
                  <a16:creationId xmlns:a16="http://schemas.microsoft.com/office/drawing/2014/main" id="{44E337BD-CBDB-4CDA-8348-B19AB7F6FD4F}"/>
                </a:ext>
              </a:extLst>
            </p:cNvPr>
            <p:cNvGrpSpPr>
              <a:grpSpLocks/>
            </p:cNvGrpSpPr>
            <p:nvPr/>
          </p:nvGrpSpPr>
          <p:grpSpPr bwMode="auto">
            <a:xfrm rot="2483591">
              <a:off x="177401" y="3904337"/>
              <a:ext cx="615910" cy="601434"/>
              <a:chOff x="3658" y="852"/>
              <a:chExt cx="1986" cy="1447"/>
            </a:xfrm>
            <a:effectLst/>
          </p:grpSpPr>
          <p:sp>
            <p:nvSpPr>
              <p:cNvPr id="40" name="Freeform 132">
                <a:extLst>
                  <a:ext uri="{FF2B5EF4-FFF2-40B4-BE49-F238E27FC236}">
                    <a16:creationId xmlns:a16="http://schemas.microsoft.com/office/drawing/2014/main" id="{80D0B84D-60E7-4BFE-924D-50744B80E5B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1" name="Freeform 133">
                <a:extLst>
                  <a:ext uri="{FF2B5EF4-FFF2-40B4-BE49-F238E27FC236}">
                    <a16:creationId xmlns:a16="http://schemas.microsoft.com/office/drawing/2014/main" id="{CB21D426-B2FF-4CBD-B5C1-20005AFBC94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2" name="Freeform 134">
                <a:extLst>
                  <a:ext uri="{FF2B5EF4-FFF2-40B4-BE49-F238E27FC236}">
                    <a16:creationId xmlns:a16="http://schemas.microsoft.com/office/drawing/2014/main" id="{2375E88A-3A05-4181-8919-B080012E1CBF}"/>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3" name="Freeform 135">
                <a:extLst>
                  <a:ext uri="{FF2B5EF4-FFF2-40B4-BE49-F238E27FC236}">
                    <a16:creationId xmlns:a16="http://schemas.microsoft.com/office/drawing/2014/main" id="{F7884A4D-CF71-4957-94C3-60F3B79BBE1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4" name="Freeform 136">
                <a:extLst>
                  <a:ext uri="{FF2B5EF4-FFF2-40B4-BE49-F238E27FC236}">
                    <a16:creationId xmlns:a16="http://schemas.microsoft.com/office/drawing/2014/main" id="{B355AC98-22F1-434B-AFC8-332D26BE3E61}"/>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5" name="Freeform 137">
                <a:extLst>
                  <a:ext uri="{FF2B5EF4-FFF2-40B4-BE49-F238E27FC236}">
                    <a16:creationId xmlns:a16="http://schemas.microsoft.com/office/drawing/2014/main" id="{564C86B8-157F-47AC-A0FF-59383B1CC14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6" name="Freeform 138">
                <a:extLst>
                  <a:ext uri="{FF2B5EF4-FFF2-40B4-BE49-F238E27FC236}">
                    <a16:creationId xmlns:a16="http://schemas.microsoft.com/office/drawing/2014/main" id="{F2F173E8-B5CC-42EC-B80B-7E61A8542648}"/>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7" name="Freeform 139">
                <a:extLst>
                  <a:ext uri="{FF2B5EF4-FFF2-40B4-BE49-F238E27FC236}">
                    <a16:creationId xmlns:a16="http://schemas.microsoft.com/office/drawing/2014/main" id="{627944F1-C154-4B9B-943C-D75967CD607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8" name="Freeform 140">
                <a:extLst>
                  <a:ext uri="{FF2B5EF4-FFF2-40B4-BE49-F238E27FC236}">
                    <a16:creationId xmlns:a16="http://schemas.microsoft.com/office/drawing/2014/main" id="{13FFA0D6-4F9A-40FE-B35D-50EDA73AFFB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49" name="Freeform 141">
                <a:extLst>
                  <a:ext uri="{FF2B5EF4-FFF2-40B4-BE49-F238E27FC236}">
                    <a16:creationId xmlns:a16="http://schemas.microsoft.com/office/drawing/2014/main" id="{098D9B82-39B4-45DF-A134-63405613AC89}"/>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0" name="Freeform 142">
                <a:extLst>
                  <a:ext uri="{FF2B5EF4-FFF2-40B4-BE49-F238E27FC236}">
                    <a16:creationId xmlns:a16="http://schemas.microsoft.com/office/drawing/2014/main" id="{47588BAB-392A-46B6-92D9-4C90AFEC632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1" name="Freeform 143">
                <a:extLst>
                  <a:ext uri="{FF2B5EF4-FFF2-40B4-BE49-F238E27FC236}">
                    <a16:creationId xmlns:a16="http://schemas.microsoft.com/office/drawing/2014/main" id="{10A1912E-84A5-4B19-896A-AD9477090F9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2" name="Freeform 144">
                <a:extLst>
                  <a:ext uri="{FF2B5EF4-FFF2-40B4-BE49-F238E27FC236}">
                    <a16:creationId xmlns:a16="http://schemas.microsoft.com/office/drawing/2014/main" id="{EE6A0273-AED4-4C1B-A3B7-BF028FD536F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3" name="Freeform 145">
                <a:extLst>
                  <a:ext uri="{FF2B5EF4-FFF2-40B4-BE49-F238E27FC236}">
                    <a16:creationId xmlns:a16="http://schemas.microsoft.com/office/drawing/2014/main" id="{AB7D822D-861C-43FC-B5D4-B7ABA263FB7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4" name="Freeform 146">
                <a:extLst>
                  <a:ext uri="{FF2B5EF4-FFF2-40B4-BE49-F238E27FC236}">
                    <a16:creationId xmlns:a16="http://schemas.microsoft.com/office/drawing/2014/main" id="{8F90B7AC-1DF6-44F3-A73C-29808F504E7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5" name="Freeform 147">
                <a:extLst>
                  <a:ext uri="{FF2B5EF4-FFF2-40B4-BE49-F238E27FC236}">
                    <a16:creationId xmlns:a16="http://schemas.microsoft.com/office/drawing/2014/main" id="{F554C45F-8343-44D7-A33E-97C04EF73DF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6" name="Freeform 148">
                <a:extLst>
                  <a:ext uri="{FF2B5EF4-FFF2-40B4-BE49-F238E27FC236}">
                    <a16:creationId xmlns:a16="http://schemas.microsoft.com/office/drawing/2014/main" id="{F4030F79-E646-49D9-8AA4-5D99EC1EFC0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7" name="Freeform 149">
                <a:extLst>
                  <a:ext uri="{FF2B5EF4-FFF2-40B4-BE49-F238E27FC236}">
                    <a16:creationId xmlns:a16="http://schemas.microsoft.com/office/drawing/2014/main" id="{F421204A-7299-484C-81C4-49E295E484B5}"/>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58" name="Freeform 150">
                <a:extLst>
                  <a:ext uri="{FF2B5EF4-FFF2-40B4-BE49-F238E27FC236}">
                    <a16:creationId xmlns:a16="http://schemas.microsoft.com/office/drawing/2014/main" id="{F2320105-98F6-4362-BF17-348F4C849BB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 name="Group 204">
              <a:extLst>
                <a:ext uri="{FF2B5EF4-FFF2-40B4-BE49-F238E27FC236}">
                  <a16:creationId xmlns:a16="http://schemas.microsoft.com/office/drawing/2014/main" id="{1C6A753E-A83E-41B6-8E92-7AC715FB83F7}"/>
                </a:ext>
              </a:extLst>
            </p:cNvPr>
            <p:cNvGrpSpPr>
              <a:grpSpLocks/>
            </p:cNvGrpSpPr>
            <p:nvPr/>
          </p:nvGrpSpPr>
          <p:grpSpPr bwMode="auto">
            <a:xfrm rot="20539023">
              <a:off x="307987" y="4500364"/>
              <a:ext cx="929862" cy="575687"/>
              <a:chOff x="3658" y="852"/>
              <a:chExt cx="1986" cy="1447"/>
            </a:xfrm>
            <a:effectLst/>
          </p:grpSpPr>
          <p:sp>
            <p:nvSpPr>
              <p:cNvPr id="21" name="Freeform 112">
                <a:extLst>
                  <a:ext uri="{FF2B5EF4-FFF2-40B4-BE49-F238E27FC236}">
                    <a16:creationId xmlns:a16="http://schemas.microsoft.com/office/drawing/2014/main" id="{D004909A-905D-4363-9916-2017337F056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 name="Freeform 113">
                <a:extLst>
                  <a:ext uri="{FF2B5EF4-FFF2-40B4-BE49-F238E27FC236}">
                    <a16:creationId xmlns:a16="http://schemas.microsoft.com/office/drawing/2014/main" id="{7CF71944-174D-4E55-A1DF-D8DF27C22A8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 name="Freeform 114">
                <a:extLst>
                  <a:ext uri="{FF2B5EF4-FFF2-40B4-BE49-F238E27FC236}">
                    <a16:creationId xmlns:a16="http://schemas.microsoft.com/office/drawing/2014/main" id="{CFCCD92A-F7BB-4F50-B307-A058EBB436A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 name="Freeform 115">
                <a:extLst>
                  <a:ext uri="{FF2B5EF4-FFF2-40B4-BE49-F238E27FC236}">
                    <a16:creationId xmlns:a16="http://schemas.microsoft.com/office/drawing/2014/main" id="{DE3DBB94-D44D-45FF-B8B8-BC7719A86C2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5" name="Freeform 116">
                <a:extLst>
                  <a:ext uri="{FF2B5EF4-FFF2-40B4-BE49-F238E27FC236}">
                    <a16:creationId xmlns:a16="http://schemas.microsoft.com/office/drawing/2014/main" id="{2E872AAF-DAC0-430E-9084-3FA5B69606A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6" name="Freeform 117">
                <a:extLst>
                  <a:ext uri="{FF2B5EF4-FFF2-40B4-BE49-F238E27FC236}">
                    <a16:creationId xmlns:a16="http://schemas.microsoft.com/office/drawing/2014/main" id="{81288314-3D15-4001-98E6-CF425B4E3B76}"/>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7" name="Freeform 118">
                <a:extLst>
                  <a:ext uri="{FF2B5EF4-FFF2-40B4-BE49-F238E27FC236}">
                    <a16:creationId xmlns:a16="http://schemas.microsoft.com/office/drawing/2014/main" id="{7BD2FDE2-5920-460D-B385-120F17961526}"/>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8" name="Freeform 119">
                <a:extLst>
                  <a:ext uri="{FF2B5EF4-FFF2-40B4-BE49-F238E27FC236}">
                    <a16:creationId xmlns:a16="http://schemas.microsoft.com/office/drawing/2014/main" id="{388099F8-774D-466B-AA97-B16510CA945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9" name="Freeform 120">
                <a:extLst>
                  <a:ext uri="{FF2B5EF4-FFF2-40B4-BE49-F238E27FC236}">
                    <a16:creationId xmlns:a16="http://schemas.microsoft.com/office/drawing/2014/main" id="{462461C0-5EEC-4607-ABB7-932638552656}"/>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0" name="Freeform 121">
                <a:extLst>
                  <a:ext uri="{FF2B5EF4-FFF2-40B4-BE49-F238E27FC236}">
                    <a16:creationId xmlns:a16="http://schemas.microsoft.com/office/drawing/2014/main" id="{FFCECF60-51DE-4CE5-B87F-18CDABC4653A}"/>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 name="Freeform 122">
                <a:extLst>
                  <a:ext uri="{FF2B5EF4-FFF2-40B4-BE49-F238E27FC236}">
                    <a16:creationId xmlns:a16="http://schemas.microsoft.com/office/drawing/2014/main" id="{B926D401-B2F6-4A5B-BD70-FDABFBC142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2" name="Freeform 123">
                <a:extLst>
                  <a:ext uri="{FF2B5EF4-FFF2-40B4-BE49-F238E27FC236}">
                    <a16:creationId xmlns:a16="http://schemas.microsoft.com/office/drawing/2014/main" id="{51998AD7-7516-4916-9FDF-61D8C32B0A7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3" name="Freeform 124">
                <a:extLst>
                  <a:ext uri="{FF2B5EF4-FFF2-40B4-BE49-F238E27FC236}">
                    <a16:creationId xmlns:a16="http://schemas.microsoft.com/office/drawing/2014/main" id="{7B1F6464-043B-4A46-B15B-EB40F4775BE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4" name="Freeform 125">
                <a:extLst>
                  <a:ext uri="{FF2B5EF4-FFF2-40B4-BE49-F238E27FC236}">
                    <a16:creationId xmlns:a16="http://schemas.microsoft.com/office/drawing/2014/main" id="{9BB9EFD5-F2C1-4F8F-B4CE-F1A2CF55FE0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5" name="Freeform 126">
                <a:extLst>
                  <a:ext uri="{FF2B5EF4-FFF2-40B4-BE49-F238E27FC236}">
                    <a16:creationId xmlns:a16="http://schemas.microsoft.com/office/drawing/2014/main" id="{52E00369-4204-410E-B9E2-3F6BF2E0A796}"/>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6" name="Freeform 127">
                <a:extLst>
                  <a:ext uri="{FF2B5EF4-FFF2-40B4-BE49-F238E27FC236}">
                    <a16:creationId xmlns:a16="http://schemas.microsoft.com/office/drawing/2014/main" id="{26338B8C-1AE7-4C0D-AEB2-D17955C6601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7" name="Freeform 128">
                <a:extLst>
                  <a:ext uri="{FF2B5EF4-FFF2-40B4-BE49-F238E27FC236}">
                    <a16:creationId xmlns:a16="http://schemas.microsoft.com/office/drawing/2014/main" id="{37036C96-673D-496B-9FFF-67D9BB05B79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8" name="Freeform 129">
                <a:extLst>
                  <a:ext uri="{FF2B5EF4-FFF2-40B4-BE49-F238E27FC236}">
                    <a16:creationId xmlns:a16="http://schemas.microsoft.com/office/drawing/2014/main" id="{0E0FAA49-C067-4EB8-B3E4-AC095DEC5C77}"/>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9" name="Freeform 130">
                <a:extLst>
                  <a:ext uri="{FF2B5EF4-FFF2-40B4-BE49-F238E27FC236}">
                    <a16:creationId xmlns:a16="http://schemas.microsoft.com/office/drawing/2014/main" id="{FDC3EB24-2D66-4EB5-9E80-6F5657618F43}"/>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9" name="Group 224">
              <a:extLst>
                <a:ext uri="{FF2B5EF4-FFF2-40B4-BE49-F238E27FC236}">
                  <a16:creationId xmlns:a16="http://schemas.microsoft.com/office/drawing/2014/main" id="{856D7631-964A-4767-84F6-F0A76271FDEA}"/>
                </a:ext>
              </a:extLst>
            </p:cNvPr>
            <p:cNvGrpSpPr>
              <a:grpSpLocks/>
            </p:cNvGrpSpPr>
            <p:nvPr/>
          </p:nvGrpSpPr>
          <p:grpSpPr bwMode="auto">
            <a:xfrm rot="20667446">
              <a:off x="1196290" y="4589802"/>
              <a:ext cx="506996" cy="361168"/>
              <a:chOff x="2231" y="1596"/>
              <a:chExt cx="1324" cy="1163"/>
            </a:xfrm>
            <a:effectLst/>
          </p:grpSpPr>
          <p:sp>
            <p:nvSpPr>
              <p:cNvPr id="10" name="Freeform 77">
                <a:extLst>
                  <a:ext uri="{FF2B5EF4-FFF2-40B4-BE49-F238E27FC236}">
                    <a16:creationId xmlns:a16="http://schemas.microsoft.com/office/drawing/2014/main" id="{27037AA5-4CDF-48B2-A999-B4C8D13DD2EE}"/>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 name="Freeform 78">
                <a:extLst>
                  <a:ext uri="{FF2B5EF4-FFF2-40B4-BE49-F238E27FC236}">
                    <a16:creationId xmlns:a16="http://schemas.microsoft.com/office/drawing/2014/main" id="{7EB6DAB5-92F7-49AC-90A2-E6110504BD70}"/>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 name="Freeform 79">
                <a:extLst>
                  <a:ext uri="{FF2B5EF4-FFF2-40B4-BE49-F238E27FC236}">
                    <a16:creationId xmlns:a16="http://schemas.microsoft.com/office/drawing/2014/main" id="{D75D4431-E789-4942-B8B3-8E196EF13488}"/>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 name="Freeform 80">
                <a:extLst>
                  <a:ext uri="{FF2B5EF4-FFF2-40B4-BE49-F238E27FC236}">
                    <a16:creationId xmlns:a16="http://schemas.microsoft.com/office/drawing/2014/main" id="{B8C3EC02-0401-410B-B617-EFFCCEBE332D}"/>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 name="Freeform 81">
                <a:extLst>
                  <a:ext uri="{FF2B5EF4-FFF2-40B4-BE49-F238E27FC236}">
                    <a16:creationId xmlns:a16="http://schemas.microsoft.com/office/drawing/2014/main" id="{B94E90D2-0951-4AF7-96A2-FD3D8E499849}"/>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 name="Freeform 82">
                <a:extLst>
                  <a:ext uri="{FF2B5EF4-FFF2-40B4-BE49-F238E27FC236}">
                    <a16:creationId xmlns:a16="http://schemas.microsoft.com/office/drawing/2014/main" id="{1AD87001-636A-4DF6-93E0-49B1DDAF9FBF}"/>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 name="Freeform 83">
                <a:extLst>
                  <a:ext uri="{FF2B5EF4-FFF2-40B4-BE49-F238E27FC236}">
                    <a16:creationId xmlns:a16="http://schemas.microsoft.com/office/drawing/2014/main" id="{B68BBE56-E3F3-4DCE-80F2-9774708F62CC}"/>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 name="Freeform 84">
                <a:extLst>
                  <a:ext uri="{FF2B5EF4-FFF2-40B4-BE49-F238E27FC236}">
                    <a16:creationId xmlns:a16="http://schemas.microsoft.com/office/drawing/2014/main" id="{C105AC62-EE2D-458F-9B9C-1F3AF47A23AF}"/>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 name="Freeform 85">
                <a:extLst>
                  <a:ext uri="{FF2B5EF4-FFF2-40B4-BE49-F238E27FC236}">
                    <a16:creationId xmlns:a16="http://schemas.microsoft.com/office/drawing/2014/main" id="{A41F51B1-932D-43FF-8B96-F2AE1D7931D9}"/>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 name="Freeform 86">
                <a:extLst>
                  <a:ext uri="{FF2B5EF4-FFF2-40B4-BE49-F238E27FC236}">
                    <a16:creationId xmlns:a16="http://schemas.microsoft.com/office/drawing/2014/main" id="{5B2392CF-6EA9-4D29-889F-65EE22D93210}"/>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 name="Freeform 87">
                <a:extLst>
                  <a:ext uri="{FF2B5EF4-FFF2-40B4-BE49-F238E27FC236}">
                    <a16:creationId xmlns:a16="http://schemas.microsoft.com/office/drawing/2014/main" id="{619CB6CC-161E-49C3-8171-E4394BC5A30D}"/>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5CFD6E7D-9F77-4CD9-BCE4-F644926B322E}"/>
                  </a:ext>
                </a:extLst>
              </p:cNvPr>
              <p:cNvGraphicFramePr>
                <a:graphicFrameLocks noChangeAspect="1"/>
              </p:cNvGraphicFramePr>
              <p:nvPr>
                <p:extLst>
                  <p:ext uri="{D42A27DB-BD31-4B8C-83A1-F6EECF244321}">
                    <p14:modId xmlns:p14="http://schemas.microsoft.com/office/powerpoint/2010/main" val="144803394"/>
                  </p:ext>
                </p:extLst>
              </p:nvPr>
            </p:nvGraphicFramePr>
            <p:xfrm>
              <a:off x="2675374" y="4387519"/>
              <a:ext cx="1714500" cy="1285875"/>
            </p:xfrm>
            <a:graphic>
              <a:graphicData uri="http://schemas.microsoft.com/office/powerpoint/2016/slidezoom">
                <pslz:sldZm>
                  <pslz:sldZmObj sldId="425" cId="851460548">
                    <pslz:zmPr id="{E918B150-106B-4272-B8A3-AF24441158DD}" returnToParent="0" transitionDur="1000">
                      <p166:blipFill xmlns:p166="http://schemas.microsoft.com/office/powerpoint/2016/6/main">
                        <a:blip r:embed="rId3"/>
                        <a:stretch>
                          <a:fillRect/>
                        </a:stretch>
                      </p166:blipFill>
                      <p166:spPr xmlns:p166="http://schemas.microsoft.com/office/powerpoint/2016/6/main">
                        <a:xfrm>
                          <a:off x="0" y="0"/>
                          <a:ext cx="1714500" cy="1285875"/>
                        </a:xfrm>
                        <a:prstGeom prst="rect">
                          <a:avLst/>
                        </a:prstGeom>
                        <a:ln w="3175">
                          <a:solidFill>
                            <a:prstClr val="ltGray"/>
                          </a:solidFill>
                        </a:ln>
                      </p166:spPr>
                    </pslz:zmPr>
                  </pslz:sldZmObj>
                </pslz:sldZm>
              </a:graphicData>
            </a:graphic>
          </p:graphicFrame>
        </mc:Choice>
        <mc:Fallback xmlns="">
          <p:pic>
            <p:nvPicPr>
              <p:cNvPr id="4" name="Slide Zoom 3">
                <a:hlinkClick r:id="rId4" action="ppaction://hlinksldjump"/>
                <a:extLst>
                  <a:ext uri="{FF2B5EF4-FFF2-40B4-BE49-F238E27FC236}">
                    <a16:creationId xmlns:a16="http://schemas.microsoft.com/office/drawing/2014/main" id="{5CFD6E7D-9F77-4CD9-BCE4-F644926B322E}"/>
                  </a:ext>
                </a:extLst>
              </p:cNvPr>
              <p:cNvPicPr>
                <a:picLocks noGrp="1" noRot="1" noChangeAspect="1" noMove="1" noResize="1" noEditPoints="1" noAdjustHandles="1" noChangeArrowheads="1" noChangeShapeType="1"/>
              </p:cNvPicPr>
              <p:nvPr/>
            </p:nvPicPr>
            <p:blipFill>
              <a:blip r:embed="rId5"/>
              <a:stretch>
                <a:fillRect/>
              </a:stretch>
            </p:blipFill>
            <p:spPr>
              <a:xfrm>
                <a:off x="2675374" y="4387519"/>
                <a:ext cx="1714500" cy="1285875"/>
              </a:xfrm>
              <a:prstGeom prst="rect">
                <a:avLst/>
              </a:prstGeom>
              <a:ln w="3175">
                <a:solidFill>
                  <a:prstClr val="ltGray"/>
                </a:solidFill>
              </a:ln>
            </p:spPr>
          </p:pic>
        </mc:Fallback>
      </mc:AlternateContent>
    </p:spTree>
    <p:extLst>
      <p:ext uri="{BB962C8B-B14F-4D97-AF65-F5344CB8AC3E}">
        <p14:creationId xmlns:p14="http://schemas.microsoft.com/office/powerpoint/2010/main" val="851460548"/>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20" name="Straight Arrow Connector 119">
            <a:extLst>
              <a:ext uri="{FF2B5EF4-FFF2-40B4-BE49-F238E27FC236}">
                <a16:creationId xmlns:a16="http://schemas.microsoft.com/office/drawing/2014/main" id="{E4A809D5-3600-46D4-A466-67F2349A54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68617" y="1737360"/>
            <a:ext cx="2571750" cy="0"/>
          </a:xfrm>
          <a:prstGeom prst="straightConnector1">
            <a:avLst/>
          </a:prstGeom>
          <a:ln w="19050" cap="sq">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306" name="Content Placeholder 6" descr="Content Placeholder 6"/>
          <p:cNvPicPr>
            <a:picLocks noChangeAspect="1"/>
          </p:cNvPicPr>
          <p:nvPr/>
        </p:nvPicPr>
        <p:blipFill rotWithShape="1">
          <a:blip r:embed="rId3"/>
          <a:srcRect l="26393" r="27694" b="-2"/>
          <a:stretch/>
        </p:blipFill>
        <p:spPr>
          <a:xfrm>
            <a:off x="3306852" y="10"/>
            <a:ext cx="3551147" cy="5143487"/>
          </a:xfrm>
          <a:custGeom>
            <a:avLst/>
            <a:gdLst/>
            <a:ahLst/>
            <a:cxnLst/>
            <a:rect l="l" t="t" r="r" b="b"/>
            <a:pathLst>
              <a:path w="6313150" h="6857997">
                <a:moveTo>
                  <a:pt x="65565" y="0"/>
                </a:moveTo>
                <a:lnTo>
                  <a:pt x="6313150" y="0"/>
                </a:lnTo>
                <a:lnTo>
                  <a:pt x="6313150" y="6857997"/>
                </a:lnTo>
                <a:lnTo>
                  <a:pt x="3293946" y="6857997"/>
                </a:lnTo>
                <a:lnTo>
                  <a:pt x="3235857" y="6823061"/>
                </a:lnTo>
                <a:cubicBezTo>
                  <a:pt x="1291240" y="5592803"/>
                  <a:pt x="0" y="3423096"/>
                  <a:pt x="0" y="951803"/>
                </a:cubicBezTo>
                <a:cubicBezTo>
                  <a:pt x="0" y="727140"/>
                  <a:pt x="10673" y="504970"/>
                  <a:pt x="31536" y="285771"/>
                </a:cubicBezTo>
                <a:close/>
              </a:path>
            </a:pathLst>
          </a:custGeom>
        </p:spPr>
      </p:pic>
      <p:sp>
        <p:nvSpPr>
          <p:cNvPr id="4" name="Rectangle 3">
            <a:extLst>
              <a:ext uri="{FF2B5EF4-FFF2-40B4-BE49-F238E27FC236}">
                <a16:creationId xmlns:a16="http://schemas.microsoft.com/office/drawing/2014/main" id="{CDBE3F9D-F2B1-402B-AB95-D5F412501753}"/>
              </a:ext>
            </a:extLst>
          </p:cNvPr>
          <p:cNvSpPr/>
          <p:nvPr/>
        </p:nvSpPr>
        <p:spPr>
          <a:xfrm>
            <a:off x="257175" y="1628775"/>
            <a:ext cx="2800350" cy="2000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Content Placeholder 5"/>
          <p:cNvSpPr txBox="1">
            <a:spLocks noGrp="1"/>
          </p:cNvSpPr>
          <p:nvPr>
            <p:ph type="body" sz="half" idx="1"/>
          </p:nvPr>
        </p:nvSpPr>
        <p:spPr>
          <a:xfrm>
            <a:off x="193654" y="761999"/>
            <a:ext cx="2880063" cy="3914504"/>
          </a:xfrm>
          <a:prstGeom prst="rect">
            <a:avLst/>
          </a:prstGeom>
        </p:spPr>
        <p:txBody>
          <a:bodyPr vert="horz" lIns="91440" tIns="45720" rIns="91440" bIns="45720" rtlCol="0">
            <a:noAutofit/>
          </a:bodyPr>
          <a:lstStyle/>
          <a:p>
            <a:pPr marL="0" indent="-228600" defTabSz="914400">
              <a:spcBef>
                <a:spcPts val="300"/>
              </a:spcBef>
              <a:defRPr sz="1800">
                <a:solidFill>
                  <a:srgbClr val="0070C0"/>
                </a:solidFill>
              </a:defRPr>
            </a:pPr>
            <a:r>
              <a:rPr lang="en-US" sz="1300" b="1" dirty="0">
                <a:solidFill>
                  <a:srgbClr val="FF0000"/>
                </a:solidFill>
              </a:rPr>
              <a:t>Emergency Planning and Community Right-to-Know Act (EPCRA) of 1986</a:t>
            </a:r>
            <a:r>
              <a:rPr lang="en-US" sz="1300" dirty="0"/>
              <a:t>, enacted as Title III of the Superfund Amendments and Reauthorization Act (SARA), was passed in the wake of the Bhopal disaster in India in 1984.</a:t>
            </a:r>
          </a:p>
          <a:p>
            <a:pPr marL="0" indent="-228600" defTabSz="914400">
              <a:spcBef>
                <a:spcPts val="300"/>
              </a:spcBef>
              <a:defRPr sz="1800"/>
            </a:pPr>
            <a:endParaRPr lang="en-US" sz="1300" dirty="0"/>
          </a:p>
          <a:p>
            <a:pPr marL="0" indent="-228600" defTabSz="914400">
              <a:spcBef>
                <a:spcPts val="300"/>
              </a:spcBef>
              <a:defRPr sz="1800">
                <a:solidFill>
                  <a:srgbClr val="0070C0"/>
                </a:solidFill>
              </a:defRPr>
            </a:pPr>
            <a:r>
              <a:rPr lang="en-US" sz="1300" dirty="0"/>
              <a:t>Emergency Planning and Community Right-to-Know Act (EPCRA) created a </a:t>
            </a:r>
            <a:r>
              <a:rPr lang="en-US" sz="1300" b="1" dirty="0">
                <a:solidFill>
                  <a:srgbClr val="FF0000"/>
                </a:solidFill>
              </a:rPr>
              <a:t>State Emergency Response Commission (SERC).</a:t>
            </a:r>
          </a:p>
          <a:p>
            <a:pPr marL="0" indent="-228600" defTabSz="914400">
              <a:spcBef>
                <a:spcPts val="300"/>
              </a:spcBef>
              <a:defRPr sz="1800"/>
            </a:pPr>
            <a:endParaRPr lang="en-US" sz="1300" dirty="0"/>
          </a:p>
          <a:p>
            <a:pPr marL="0" indent="-228600" defTabSz="914400">
              <a:spcBef>
                <a:spcPts val="300"/>
              </a:spcBef>
              <a:defRPr sz="1800"/>
            </a:pPr>
            <a:r>
              <a:rPr lang="en-US" sz="1300" dirty="0">
                <a:solidFill>
                  <a:schemeClr val="accent5"/>
                </a:solidFill>
              </a:rPr>
              <a:t>State Emergency Response Commissions (SERCs) were charged with </a:t>
            </a:r>
            <a:r>
              <a:rPr lang="en-US" sz="1300" b="1" dirty="0">
                <a:solidFill>
                  <a:schemeClr val="accent5"/>
                </a:solidFill>
              </a:rPr>
              <a:t>establishing </a:t>
            </a:r>
            <a:r>
              <a:rPr lang="en-US" sz="1300" b="1" dirty="0">
                <a:solidFill>
                  <a:srgbClr val="FF0000"/>
                </a:solidFill>
              </a:rPr>
              <a:t>Local Emergency Planning Committees (LEPCs</a:t>
            </a:r>
            <a:r>
              <a:rPr lang="en-US" sz="1300" dirty="0">
                <a:solidFill>
                  <a:srgbClr val="FF0000"/>
                </a:solidFill>
              </a:rPr>
              <a:t>)</a:t>
            </a:r>
            <a:r>
              <a:rPr lang="en-US" sz="1300" dirty="0">
                <a:solidFill>
                  <a:schemeClr val="accent5"/>
                </a:solidFill>
              </a:rPr>
              <a:t>, to work together and achieve local solutions.</a:t>
            </a:r>
          </a:p>
        </p:txBody>
      </p:sp>
      <p:sp>
        <p:nvSpPr>
          <p:cNvPr id="9" name="Title 1">
            <a:extLst>
              <a:ext uri="{FF2B5EF4-FFF2-40B4-BE49-F238E27FC236}">
                <a16:creationId xmlns:a16="http://schemas.microsoft.com/office/drawing/2014/main" id="{57F9F339-4311-4CF2-BEE8-6DCF884A611A}"/>
              </a:ext>
            </a:extLst>
          </p:cNvPr>
          <p:cNvSpPr>
            <a:spLocks noGrp="1"/>
          </p:cNvSpPr>
          <p:nvPr>
            <p:ph type="title"/>
          </p:nvPr>
        </p:nvSpPr>
        <p:spPr>
          <a:xfrm>
            <a:off x="257175" y="102394"/>
            <a:ext cx="5915025" cy="659605"/>
          </a:xfrm>
        </p:spPr>
        <p:txBody>
          <a:bodyPr/>
          <a:lstStyle/>
          <a:p>
            <a:r>
              <a:rPr lang="en-US" dirty="0">
                <a:solidFill>
                  <a:schemeClr val="bg2"/>
                </a:solidFill>
              </a:rPr>
              <a:t>1986</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7">
                                            <p:txEl>
                                              <p:pRg st="2" end="2"/>
                                            </p:txEl>
                                          </p:spTgt>
                                        </p:tgtEl>
                                        <p:attrNameLst>
                                          <p:attrName>style.visibility</p:attrName>
                                        </p:attrNameLst>
                                      </p:cBhvr>
                                      <p:to>
                                        <p:strVal val="visible"/>
                                      </p:to>
                                    </p:set>
                                    <p:anim calcmode="lin" valueType="num">
                                      <p:cBhvr additive="base">
                                        <p:cTn id="7" dur="500" fill="hold"/>
                                        <p:tgtEl>
                                          <p:spTgt spid="30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07">
                                            <p:txEl>
                                              <p:pRg st="4" end="4"/>
                                            </p:txEl>
                                          </p:spTgt>
                                        </p:tgtEl>
                                        <p:attrNameLst>
                                          <p:attrName>style.visibility</p:attrName>
                                        </p:attrNameLst>
                                      </p:cBhvr>
                                      <p:to>
                                        <p:strVal val="visible"/>
                                      </p:to>
                                    </p:set>
                                    <p:anim calcmode="lin" valueType="num">
                                      <p:cBhvr additive="base">
                                        <p:cTn id="13" dur="500" fill="hold"/>
                                        <p:tgtEl>
                                          <p:spTgt spid="307">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0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0" name="Rectangle 139">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8580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icture containing indoor, table, toy, dark&#10;&#10;Description automatically generated">
            <a:extLst>
              <a:ext uri="{FF2B5EF4-FFF2-40B4-BE49-F238E27FC236}">
                <a16:creationId xmlns:a16="http://schemas.microsoft.com/office/drawing/2014/main" id="{CD88288B-E152-4D4F-ADBF-A87FAF71749A}"/>
              </a:ext>
            </a:extLst>
          </p:cNvPr>
          <p:cNvPicPr>
            <a:picLocks noChangeAspect="1"/>
          </p:cNvPicPr>
          <p:nvPr/>
        </p:nvPicPr>
        <p:blipFill rotWithShape="1">
          <a:blip r:embed="rId2"/>
          <a:srcRect l="24507" t="6482" r="21636" b="1"/>
          <a:stretch/>
        </p:blipFill>
        <p:spPr>
          <a:xfrm>
            <a:off x="2698117" y="444370"/>
            <a:ext cx="4033520" cy="4254760"/>
          </a:xfrm>
          <a:prstGeom prst="rect">
            <a:avLst/>
          </a:prstGeom>
        </p:spPr>
      </p:pic>
      <p:sp>
        <p:nvSpPr>
          <p:cNvPr id="142" name="Rectangle 141">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488088" cy="51435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Rectangle 143">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365831" y="505778"/>
            <a:ext cx="54864" cy="3086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46" name="Rectangle 145">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0887" y="1832610"/>
            <a:ext cx="1856803" cy="6858"/>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Content Placeholder 2"/>
          <p:cNvSpPr txBox="1">
            <a:spLocks noGrp="1"/>
          </p:cNvSpPr>
          <p:nvPr>
            <p:ph type="body" idx="1"/>
          </p:nvPr>
        </p:nvSpPr>
        <p:spPr>
          <a:xfrm>
            <a:off x="208740" y="444370"/>
            <a:ext cx="2363014" cy="4540126"/>
          </a:xfrm>
          <a:prstGeom prst="rect">
            <a:avLst/>
          </a:prstGeom>
          <a:solidFill>
            <a:schemeClr val="bg1"/>
          </a:solidFill>
        </p:spPr>
        <p:txBody>
          <a:bodyPr anchor="t">
            <a:normAutofit lnSpcReduction="10000"/>
          </a:bodyPr>
          <a:lstStyle/>
          <a:p>
            <a:pPr marL="0" indent="0">
              <a:spcBef>
                <a:spcPts val="450"/>
              </a:spcBef>
              <a:buNone/>
              <a:defRPr sz="2500" b="1">
                <a:solidFill>
                  <a:srgbClr val="000000"/>
                </a:solidFill>
              </a:defRPr>
            </a:pPr>
            <a:endParaRPr lang="en-US" sz="1000" dirty="0"/>
          </a:p>
          <a:p>
            <a:pPr marL="0" indent="0">
              <a:spcBef>
                <a:spcPts val="450"/>
              </a:spcBef>
              <a:buNone/>
              <a:defRPr sz="2500">
                <a:solidFill>
                  <a:srgbClr val="000000"/>
                </a:solidFill>
              </a:defRPr>
            </a:pPr>
            <a:r>
              <a:rPr lang="en-US" sz="1800" dirty="0">
                <a:solidFill>
                  <a:srgbClr val="0070C0"/>
                </a:solidFill>
                <a:effectLst>
                  <a:outerShdw blurRad="38100" dist="38100" dir="2700000" algn="tl">
                    <a:srgbClr val="000000">
                      <a:alpha val="43137"/>
                    </a:srgbClr>
                  </a:outerShdw>
                </a:effectLst>
              </a:rPr>
              <a:t>“For each type of event, HCCs are essential…They are the bridge that connects community resilience efforts to disaster resource hospitals and creates the infrastructure for a response to a catastrophic health event. They are also the bridge to the future—the foundation on which to build the new pieces.”</a:t>
            </a:r>
          </a:p>
          <a:p>
            <a:pPr marL="0" indent="0">
              <a:buNone/>
              <a:defRPr sz="2800">
                <a:solidFill>
                  <a:srgbClr val="0070C0"/>
                </a:solidFill>
              </a:defRPr>
            </a:pPr>
            <a:endParaRPr lang="en-US" sz="1000" dirty="0"/>
          </a:p>
          <a:p>
            <a:pPr marL="0" indent="0">
              <a:spcBef>
                <a:spcPts val="225"/>
              </a:spcBef>
              <a:buNone/>
              <a:defRPr sz="1600"/>
            </a:pPr>
            <a:r>
              <a:rPr lang="en-US" sz="1000" dirty="0"/>
              <a:t>2018, </a:t>
            </a:r>
            <a:r>
              <a:rPr lang="en-US" sz="1000" i="1" dirty="0"/>
              <a:t>A Framework for Healthcare Disaster Resilience: A View to the Future, </a:t>
            </a:r>
            <a:r>
              <a:rPr lang="en-US" sz="1000" dirty="0"/>
              <a:t>Johns Hopkins</a:t>
            </a:r>
          </a:p>
        </p:txBody>
      </p:sp>
    </p:spTree>
  </p:cSld>
  <p:clrMapOvr>
    <a:overrideClrMapping bg1="lt1" tx1="dk1" bg2="lt2" tx2="dk2" accent1="accent1" accent2="accent2" accent3="accent3" accent4="accent4" accent5="accent5" accent6="accent6" hlink="hlink" folHlink="folHlink"/>
  </p:clrMapOvr>
  <p:transition spd="slow">
    <p:push dir="u"/>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1DB9A03-36B0-49E5-A3E3-89FC72E3E78E}"/>
              </a:ext>
            </a:extLst>
          </p:cNvPr>
          <p:cNvPicPr>
            <a:picLocks noChangeAspect="1"/>
          </p:cNvPicPr>
          <p:nvPr/>
        </p:nvPicPr>
        <p:blipFill>
          <a:blip r:embed="rId2"/>
          <a:stretch>
            <a:fillRect/>
          </a:stretch>
        </p:blipFill>
        <p:spPr>
          <a:xfrm>
            <a:off x="3396702" y="102874"/>
            <a:ext cx="3366492" cy="2571750"/>
          </a:xfrm>
          <a:prstGeom prst="rect">
            <a:avLst/>
          </a:prstGeom>
        </p:spPr>
      </p:pic>
      <p:pic>
        <p:nvPicPr>
          <p:cNvPr id="3" name="Picture 2">
            <a:extLst>
              <a:ext uri="{FF2B5EF4-FFF2-40B4-BE49-F238E27FC236}">
                <a16:creationId xmlns:a16="http://schemas.microsoft.com/office/drawing/2014/main" id="{88D55711-E80F-404C-B7CD-70AA9E3B1540}"/>
              </a:ext>
            </a:extLst>
          </p:cNvPr>
          <p:cNvPicPr>
            <a:picLocks noChangeAspect="1"/>
          </p:cNvPicPr>
          <p:nvPr/>
        </p:nvPicPr>
        <p:blipFill>
          <a:blip r:embed="rId3"/>
          <a:stretch>
            <a:fillRect/>
          </a:stretch>
        </p:blipFill>
        <p:spPr>
          <a:xfrm>
            <a:off x="3396702" y="2763523"/>
            <a:ext cx="3366492" cy="2726947"/>
          </a:xfrm>
          <a:prstGeom prst="rect">
            <a:avLst/>
          </a:prstGeom>
        </p:spPr>
      </p:pic>
      <p:sp>
        <p:nvSpPr>
          <p:cNvPr id="4" name="TextBox 3">
            <a:extLst>
              <a:ext uri="{FF2B5EF4-FFF2-40B4-BE49-F238E27FC236}">
                <a16:creationId xmlns:a16="http://schemas.microsoft.com/office/drawing/2014/main" id="{82A0A0CB-9661-44A7-AE4B-1249963403DC}"/>
              </a:ext>
            </a:extLst>
          </p:cNvPr>
          <p:cNvSpPr txBox="1"/>
          <p:nvPr/>
        </p:nvSpPr>
        <p:spPr>
          <a:xfrm>
            <a:off x="139700" y="344174"/>
            <a:ext cx="3060700" cy="4478149"/>
          </a:xfrm>
          <a:prstGeom prst="rect">
            <a:avLst/>
          </a:prstGeom>
          <a:noFill/>
        </p:spPr>
        <p:txBody>
          <a:bodyPr wrap="square" rtlCol="0">
            <a:spAutoFit/>
          </a:bodyPr>
          <a:lstStyle/>
          <a:p>
            <a:r>
              <a:rPr lang="en-US" sz="1500" dirty="0"/>
              <a:t>May 26, 2011— -- When Sunday's tornado ravaged a Joplin, Mo., hospital, it wasn't flying debris or building collapse that accounted for the five patient deaths, it was loss of electricity. The hospital has confirmed that five patients who had been on respirators suffocated when the main power and the backup generator failed during the tornado.</a:t>
            </a:r>
          </a:p>
          <a:p>
            <a:endParaRPr lang="en-US" sz="1500" dirty="0"/>
          </a:p>
          <a:p>
            <a:r>
              <a:rPr lang="en-US" sz="1500" dirty="0"/>
              <a:t>St. John's Regional Medical Center's backup generator was sucked out of the building by the twister's 200 mph winds, leaving the hospital without power while workers scrambled to evacuate 183 patients to neighboring hospital facilities, which they did within 90 minutes.</a:t>
            </a:r>
          </a:p>
        </p:txBody>
      </p:sp>
    </p:spTree>
    <p:extLst>
      <p:ext uri="{BB962C8B-B14F-4D97-AF65-F5344CB8AC3E}">
        <p14:creationId xmlns:p14="http://schemas.microsoft.com/office/powerpoint/2010/main" val="2952861929"/>
      </p:ext>
    </p:extLst>
  </p:cSld>
  <p:clrMapOvr>
    <a:masterClrMapping/>
  </p:clrMapOvr>
  <p:transition spd="slow">
    <p:push dir="u"/>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2780478-205E-446D-BEE9-255168F39E8F}"/>
              </a:ext>
            </a:extLst>
          </p:cNvPr>
          <p:cNvPicPr>
            <a:picLocks noChangeAspect="1"/>
          </p:cNvPicPr>
          <p:nvPr/>
        </p:nvPicPr>
        <p:blipFill>
          <a:blip r:embed="rId2"/>
          <a:stretch>
            <a:fillRect/>
          </a:stretch>
        </p:blipFill>
        <p:spPr>
          <a:xfrm>
            <a:off x="97983" y="114300"/>
            <a:ext cx="2873119" cy="2209800"/>
          </a:xfrm>
          <a:prstGeom prst="rect">
            <a:avLst/>
          </a:prstGeom>
        </p:spPr>
      </p:pic>
      <p:pic>
        <p:nvPicPr>
          <p:cNvPr id="5" name="Picture 4">
            <a:extLst>
              <a:ext uri="{FF2B5EF4-FFF2-40B4-BE49-F238E27FC236}">
                <a16:creationId xmlns:a16="http://schemas.microsoft.com/office/drawing/2014/main" id="{9563D5B5-6C2A-4A6F-B619-797C4A352ACF}"/>
              </a:ext>
            </a:extLst>
          </p:cNvPr>
          <p:cNvPicPr>
            <a:picLocks noChangeAspect="1"/>
          </p:cNvPicPr>
          <p:nvPr/>
        </p:nvPicPr>
        <p:blipFill>
          <a:blip r:embed="rId3"/>
          <a:stretch>
            <a:fillRect/>
          </a:stretch>
        </p:blipFill>
        <p:spPr>
          <a:xfrm>
            <a:off x="3755097" y="104792"/>
            <a:ext cx="3017620" cy="2219308"/>
          </a:xfrm>
          <a:prstGeom prst="rect">
            <a:avLst/>
          </a:prstGeom>
        </p:spPr>
      </p:pic>
      <p:pic>
        <p:nvPicPr>
          <p:cNvPr id="6" name="Picture 5">
            <a:extLst>
              <a:ext uri="{FF2B5EF4-FFF2-40B4-BE49-F238E27FC236}">
                <a16:creationId xmlns:a16="http://schemas.microsoft.com/office/drawing/2014/main" id="{1CFD7D9C-60E6-4C9C-BAD3-7B314FB935D3}"/>
              </a:ext>
            </a:extLst>
          </p:cNvPr>
          <p:cNvPicPr>
            <a:picLocks noChangeAspect="1"/>
          </p:cNvPicPr>
          <p:nvPr/>
        </p:nvPicPr>
        <p:blipFill>
          <a:blip r:embed="rId4"/>
          <a:stretch>
            <a:fillRect/>
          </a:stretch>
        </p:blipFill>
        <p:spPr>
          <a:xfrm>
            <a:off x="71933" y="2471814"/>
            <a:ext cx="3306182" cy="2527742"/>
          </a:xfrm>
          <a:prstGeom prst="rect">
            <a:avLst/>
          </a:prstGeom>
        </p:spPr>
      </p:pic>
      <p:pic>
        <p:nvPicPr>
          <p:cNvPr id="8" name="Picture 7">
            <a:extLst>
              <a:ext uri="{FF2B5EF4-FFF2-40B4-BE49-F238E27FC236}">
                <a16:creationId xmlns:a16="http://schemas.microsoft.com/office/drawing/2014/main" id="{22324C0B-3B78-4E25-AF27-1A06C88F48ED}"/>
              </a:ext>
            </a:extLst>
          </p:cNvPr>
          <p:cNvPicPr>
            <a:picLocks noChangeAspect="1"/>
          </p:cNvPicPr>
          <p:nvPr/>
        </p:nvPicPr>
        <p:blipFill>
          <a:blip r:embed="rId5"/>
          <a:stretch>
            <a:fillRect/>
          </a:stretch>
        </p:blipFill>
        <p:spPr>
          <a:xfrm>
            <a:off x="3429001" y="2471814"/>
            <a:ext cx="3343716" cy="2527742"/>
          </a:xfrm>
          <a:prstGeom prst="rect">
            <a:avLst/>
          </a:prstGeom>
        </p:spPr>
      </p:pic>
    </p:spTree>
    <p:extLst>
      <p:ext uri="{BB962C8B-B14F-4D97-AF65-F5344CB8AC3E}">
        <p14:creationId xmlns:p14="http://schemas.microsoft.com/office/powerpoint/2010/main" val="2318064234"/>
      </p:ext>
    </p:extLst>
  </p:cSld>
  <p:clrMapOvr>
    <a:masterClrMapping/>
  </p:clrMapOvr>
  <p:transition spd="slow">
    <p:push dir="u"/>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5AA3AD3-C0FE-4079-ADD2-50970BA6A024}"/>
              </a:ext>
            </a:extLst>
          </p:cNvPr>
          <p:cNvPicPr>
            <a:picLocks noChangeAspect="1"/>
          </p:cNvPicPr>
          <p:nvPr/>
        </p:nvPicPr>
        <p:blipFill>
          <a:blip r:embed="rId2"/>
          <a:stretch>
            <a:fillRect/>
          </a:stretch>
        </p:blipFill>
        <p:spPr>
          <a:xfrm>
            <a:off x="330200" y="120744"/>
            <a:ext cx="3201105" cy="2047515"/>
          </a:xfrm>
          <a:prstGeom prst="rect">
            <a:avLst/>
          </a:prstGeom>
        </p:spPr>
      </p:pic>
      <p:pic>
        <p:nvPicPr>
          <p:cNvPr id="3" name="Picture 2">
            <a:extLst>
              <a:ext uri="{FF2B5EF4-FFF2-40B4-BE49-F238E27FC236}">
                <a16:creationId xmlns:a16="http://schemas.microsoft.com/office/drawing/2014/main" id="{2917ADDC-2973-4C91-9905-424A0DFA7D34}"/>
              </a:ext>
            </a:extLst>
          </p:cNvPr>
          <p:cNvPicPr>
            <a:picLocks noChangeAspect="1"/>
          </p:cNvPicPr>
          <p:nvPr/>
        </p:nvPicPr>
        <p:blipFill>
          <a:blip r:embed="rId3"/>
          <a:stretch>
            <a:fillRect/>
          </a:stretch>
        </p:blipFill>
        <p:spPr>
          <a:xfrm>
            <a:off x="3797300" y="120744"/>
            <a:ext cx="2730500" cy="2040689"/>
          </a:xfrm>
          <a:prstGeom prst="rect">
            <a:avLst/>
          </a:prstGeom>
        </p:spPr>
      </p:pic>
      <p:sp>
        <p:nvSpPr>
          <p:cNvPr id="4" name="TextBox 3">
            <a:extLst>
              <a:ext uri="{FF2B5EF4-FFF2-40B4-BE49-F238E27FC236}">
                <a16:creationId xmlns:a16="http://schemas.microsoft.com/office/drawing/2014/main" id="{F00E353E-4FA1-49DE-BA38-FF048C3C1182}"/>
              </a:ext>
            </a:extLst>
          </p:cNvPr>
          <p:cNvSpPr txBox="1"/>
          <p:nvPr/>
        </p:nvSpPr>
        <p:spPr>
          <a:xfrm>
            <a:off x="381000" y="2975241"/>
            <a:ext cx="3048000" cy="646331"/>
          </a:xfrm>
          <a:prstGeom prst="rect">
            <a:avLst/>
          </a:prstGeom>
          <a:noFill/>
        </p:spPr>
        <p:txBody>
          <a:bodyPr wrap="square" rtlCol="0">
            <a:spAutoFit/>
          </a:bodyPr>
          <a:lstStyle/>
          <a:p>
            <a:r>
              <a:rPr lang="en-US" dirty="0">
                <a:solidFill>
                  <a:schemeClr val="bg1"/>
                </a:solidFill>
                <a:hlinkClick r:id="rId4">
                  <a:extLst>
                    <a:ext uri="{A12FA001-AC4F-418D-AE19-62706E023703}">
                      <ahyp:hlinkClr xmlns:ahyp="http://schemas.microsoft.com/office/drawing/2018/hyperlinkcolor" val="tx"/>
                    </a:ext>
                  </a:extLst>
                </a:hlinkClick>
              </a:rPr>
              <a:t>Joplin Builds Storm-Proof Hospital - Bing video</a:t>
            </a:r>
            <a:endParaRPr lang="en-US" dirty="0">
              <a:solidFill>
                <a:schemeClr val="bg1"/>
              </a:solidFill>
            </a:endParaRPr>
          </a:p>
        </p:txBody>
      </p:sp>
      <p:pic>
        <p:nvPicPr>
          <p:cNvPr id="5" name="Picture 4">
            <a:extLst>
              <a:ext uri="{FF2B5EF4-FFF2-40B4-BE49-F238E27FC236}">
                <a16:creationId xmlns:a16="http://schemas.microsoft.com/office/drawing/2014/main" id="{E1D0F0B5-2F71-4020-B04F-78581427578B}"/>
              </a:ext>
            </a:extLst>
          </p:cNvPr>
          <p:cNvPicPr>
            <a:picLocks noChangeAspect="1"/>
          </p:cNvPicPr>
          <p:nvPr/>
        </p:nvPicPr>
        <p:blipFill>
          <a:blip r:embed="rId5"/>
          <a:stretch>
            <a:fillRect/>
          </a:stretch>
        </p:blipFill>
        <p:spPr>
          <a:xfrm>
            <a:off x="3606278" y="2975241"/>
            <a:ext cx="3124722" cy="2047515"/>
          </a:xfrm>
          <a:prstGeom prst="rect">
            <a:avLst/>
          </a:prstGeom>
        </p:spPr>
      </p:pic>
      <p:sp>
        <p:nvSpPr>
          <p:cNvPr id="6" name="TextBox 5">
            <a:extLst>
              <a:ext uri="{FF2B5EF4-FFF2-40B4-BE49-F238E27FC236}">
                <a16:creationId xmlns:a16="http://schemas.microsoft.com/office/drawing/2014/main" id="{D1E53A52-AF8A-4C57-BD00-E9AA7CDEB16A}"/>
              </a:ext>
            </a:extLst>
          </p:cNvPr>
          <p:cNvSpPr txBox="1"/>
          <p:nvPr/>
        </p:nvSpPr>
        <p:spPr>
          <a:xfrm>
            <a:off x="330200" y="2168259"/>
            <a:ext cx="3201105" cy="584775"/>
          </a:xfrm>
          <a:prstGeom prst="rect">
            <a:avLst/>
          </a:prstGeom>
          <a:noFill/>
        </p:spPr>
        <p:txBody>
          <a:bodyPr wrap="square" rtlCol="0">
            <a:spAutoFit/>
          </a:bodyPr>
          <a:lstStyle/>
          <a:p>
            <a:r>
              <a:rPr lang="en-US" sz="1600" i="1" dirty="0"/>
              <a:t>This chair was embedded on the side of the building. </a:t>
            </a:r>
          </a:p>
        </p:txBody>
      </p:sp>
    </p:spTree>
    <p:extLst>
      <p:ext uri="{BB962C8B-B14F-4D97-AF65-F5344CB8AC3E}">
        <p14:creationId xmlns:p14="http://schemas.microsoft.com/office/powerpoint/2010/main" val="1756518767"/>
      </p:ext>
    </p:extLst>
  </p:cSld>
  <p:clrMapOvr>
    <a:masterClrMapping/>
  </p:clrMapOvr>
  <p:transition spd="slow">
    <p:push dir="u"/>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 name="Rectangle 107">
            <a:extLst>
              <a:ext uri="{FF2B5EF4-FFF2-40B4-BE49-F238E27FC236}">
                <a16:creationId xmlns:a16="http://schemas.microsoft.com/office/drawing/2014/main" id="{823AC064-BC96-4F32-8AE1-B2FD387548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23246" y="210280"/>
            <a:ext cx="6434321" cy="1383192"/>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0" name="Straight Connector 109">
            <a:extLst>
              <a:ext uri="{FF2B5EF4-FFF2-40B4-BE49-F238E27FC236}">
                <a16:creationId xmlns:a16="http://schemas.microsoft.com/office/drawing/2014/main" id="{7E7C77BC-7138-40B1-A15B-20F57A49462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254418" y="1141719"/>
            <a:ext cx="4371975"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550" name="Content Placeholder 3" descr="Content Placeholder 3"/>
          <p:cNvPicPr>
            <a:picLocks noChangeAspect="1"/>
          </p:cNvPicPr>
          <p:nvPr/>
        </p:nvPicPr>
        <p:blipFill>
          <a:blip r:embed="rId2"/>
          <a:srcRect l="2028" r="832" b="173"/>
          <a:stretch>
            <a:fillRect/>
          </a:stretch>
        </p:blipFill>
        <p:spPr>
          <a:xfrm>
            <a:off x="3830322" y="1820113"/>
            <a:ext cx="2498082" cy="2998228"/>
          </a:xfrm>
          <a:prstGeom prst="rect">
            <a:avLst/>
          </a:prstGeom>
        </p:spPr>
      </p:pic>
      <p:cxnSp>
        <p:nvCxnSpPr>
          <p:cNvPr id="112" name="Straight Connector 111">
            <a:extLst>
              <a:ext uri="{FF2B5EF4-FFF2-40B4-BE49-F238E27FC236}">
                <a16:creationId xmlns:a16="http://schemas.microsoft.com/office/drawing/2014/main" id="{DB146403-F3D6-484B-B2ED-97F9565D037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440406" y="1947627"/>
            <a:ext cx="0" cy="27432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pic>
        <p:nvPicPr>
          <p:cNvPr id="2" name="Picture 4" descr="Picture 4">
            <a:extLst>
              <a:ext uri="{FF2B5EF4-FFF2-40B4-BE49-F238E27FC236}">
                <a16:creationId xmlns:a16="http://schemas.microsoft.com/office/drawing/2014/main" id="{CBBE1FD8-98EA-4A13-80E1-36C86561C907}"/>
              </a:ext>
            </a:extLst>
          </p:cNvPr>
          <p:cNvPicPr>
            <a:picLocks noChangeAspect="1"/>
          </p:cNvPicPr>
          <p:nvPr/>
        </p:nvPicPr>
        <p:blipFill>
          <a:blip r:embed="rId3"/>
          <a:stretch>
            <a:fillRect/>
          </a:stretch>
        </p:blipFill>
        <p:spPr>
          <a:xfrm>
            <a:off x="529596" y="1780850"/>
            <a:ext cx="2579355" cy="3015605"/>
          </a:xfrm>
          <a:prstGeom prst="rect">
            <a:avLst/>
          </a:prstGeom>
          <a:ln w="19050">
            <a:solidFill>
              <a:srgbClr val="094B6C"/>
            </a:solidFill>
          </a:ln>
        </p:spPr>
      </p:pic>
      <p:sp>
        <p:nvSpPr>
          <p:cNvPr id="3" name="Rectangle 2">
            <a:extLst>
              <a:ext uri="{FF2B5EF4-FFF2-40B4-BE49-F238E27FC236}">
                <a16:creationId xmlns:a16="http://schemas.microsoft.com/office/drawing/2014/main" id="{846D93C8-1DCB-4120-B76D-DA69FB5688BB}"/>
              </a:ext>
            </a:extLst>
          </p:cNvPr>
          <p:cNvSpPr/>
          <p:nvPr/>
        </p:nvSpPr>
        <p:spPr>
          <a:xfrm flipV="1">
            <a:off x="1041864" y="1052969"/>
            <a:ext cx="4797083" cy="110075"/>
          </a:xfrm>
          <a:prstGeom prst="rect">
            <a:avLst/>
          </a:prstGeom>
          <a:solidFill>
            <a:schemeClr val="bg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Title 1"/>
          <p:cNvSpPr txBox="1">
            <a:spLocks noGrp="1"/>
          </p:cNvSpPr>
          <p:nvPr>
            <p:ph type="title"/>
          </p:nvPr>
        </p:nvSpPr>
        <p:spPr>
          <a:xfrm>
            <a:off x="307322" y="557772"/>
            <a:ext cx="6266168" cy="697836"/>
          </a:xfrm>
          <a:prstGeom prst="rect">
            <a:avLst/>
          </a:prstGeom>
        </p:spPr>
        <p:txBody>
          <a:bodyPr vert="horz" lIns="91440" tIns="45720" rIns="91440" bIns="45720" rtlCol="0" anchor="b">
            <a:normAutofit fontScale="90000"/>
          </a:bodyPr>
          <a:lstStyle/>
          <a:p>
            <a:pPr algn="ctr" defTabSz="914400"/>
            <a:r>
              <a:rPr lang="en-US" sz="3500" dirty="0">
                <a:solidFill>
                  <a:srgbClr val="FFFFFF"/>
                </a:solidFill>
              </a:rPr>
              <a:t>HCCs, like the military, must be able to respond with a </a:t>
            </a:r>
            <a:r>
              <a:rPr lang="en-US" sz="3500" dirty="0">
                <a:solidFill>
                  <a:srgbClr val="FF0000"/>
                </a:solidFill>
              </a:rPr>
              <a:t>coordinated </a:t>
            </a:r>
            <a:r>
              <a:rPr lang="en-US" sz="3500" dirty="0">
                <a:solidFill>
                  <a:srgbClr val="FFFFFF"/>
                </a:solidFill>
              </a:rPr>
              <a:t>effort.</a:t>
            </a:r>
          </a:p>
        </p:txBody>
      </p:sp>
    </p:spTree>
  </p:cSld>
  <p:clrMapOvr>
    <a:masterClrMapping/>
  </p:clrMapOvr>
  <p:transition spd="slow">
    <p:push dir="u"/>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057FA-787C-4F52-B115-E79BDA50BD9F}"/>
              </a:ext>
            </a:extLst>
          </p:cNvPr>
          <p:cNvSpPr>
            <a:spLocks noGrp="1"/>
          </p:cNvSpPr>
          <p:nvPr>
            <p:ph type="title"/>
          </p:nvPr>
        </p:nvSpPr>
        <p:spPr>
          <a:xfrm>
            <a:off x="190618" y="146447"/>
            <a:ext cx="6476763" cy="994172"/>
          </a:xfrm>
        </p:spPr>
        <p:txBody>
          <a:bodyPr>
            <a:normAutofit fontScale="90000"/>
          </a:bodyPr>
          <a:lstStyle/>
          <a:p>
            <a:r>
              <a:rPr lang="en-US" dirty="0"/>
              <a:t>Kerry McCue, </a:t>
            </a:r>
            <a:br>
              <a:rPr lang="en-US" dirty="0"/>
            </a:br>
            <a:r>
              <a:rPr lang="en-US" dirty="0"/>
              <a:t>Former Ellis County EMS Director</a:t>
            </a:r>
          </a:p>
        </p:txBody>
      </p:sp>
      <p:sp>
        <p:nvSpPr>
          <p:cNvPr id="3" name="Content Placeholder 2">
            <a:extLst>
              <a:ext uri="{FF2B5EF4-FFF2-40B4-BE49-F238E27FC236}">
                <a16:creationId xmlns:a16="http://schemas.microsoft.com/office/drawing/2014/main" id="{0CE5FC6F-7335-455F-8068-13E7D5C83012}"/>
              </a:ext>
            </a:extLst>
          </p:cNvPr>
          <p:cNvSpPr>
            <a:spLocks noGrp="1"/>
          </p:cNvSpPr>
          <p:nvPr>
            <p:ph idx="1"/>
          </p:nvPr>
        </p:nvSpPr>
        <p:spPr>
          <a:xfrm>
            <a:off x="190618" y="1140619"/>
            <a:ext cx="4001554" cy="3263504"/>
          </a:xfrm>
        </p:spPr>
        <p:txBody>
          <a:bodyPr>
            <a:noAutofit/>
          </a:bodyPr>
          <a:lstStyle/>
          <a:p>
            <a:pPr marL="0" indent="0" algn="l">
              <a:buNone/>
            </a:pPr>
            <a:r>
              <a:rPr lang="en-US" sz="2000" b="1" i="0" dirty="0">
                <a:effectLst/>
                <a:latin typeface="Times New Roman" panose="02020603050405020304" pitchFamily="18" charset="0"/>
              </a:rPr>
              <a:t>It's all about the relationships!</a:t>
            </a:r>
            <a:r>
              <a:rPr lang="en-US" sz="2000" b="0" i="0" dirty="0">
                <a:effectLst/>
                <a:latin typeface="Times New Roman" panose="02020603050405020304" pitchFamily="18" charset="0"/>
              </a:rPr>
              <a:t>  </a:t>
            </a:r>
          </a:p>
          <a:p>
            <a:pPr marL="0" indent="0" algn="l">
              <a:buNone/>
            </a:pPr>
            <a:r>
              <a:rPr lang="en-US" sz="2000" b="0" i="0" dirty="0">
                <a:effectLst/>
                <a:latin typeface="Times New Roman" panose="02020603050405020304" pitchFamily="18" charset="0"/>
              </a:rPr>
              <a:t>Exchanging business cards at a disaster scene is not the way to meet your neighbors and other responders. There is no better place than your Regional Healthcare Coalition to take the opportunity to build those friendships and professional relationships in a low stress environment, not in the middle of a chaotic scene."</a:t>
            </a:r>
            <a:br>
              <a:rPr lang="en-US" sz="2000" b="0" i="0" dirty="0">
                <a:solidFill>
                  <a:srgbClr val="1D2228"/>
                </a:solidFill>
                <a:effectLst/>
                <a:latin typeface="Helvetica Neue"/>
              </a:rPr>
            </a:br>
            <a:endParaRPr lang="en-US" sz="2000" dirty="0"/>
          </a:p>
        </p:txBody>
      </p:sp>
      <p:sp>
        <p:nvSpPr>
          <p:cNvPr id="4" name="AutoShape 2">
            <a:extLst>
              <a:ext uri="{FF2B5EF4-FFF2-40B4-BE49-F238E27FC236}">
                <a16:creationId xmlns:a16="http://schemas.microsoft.com/office/drawing/2014/main" id="{7B7C2525-189D-4841-A559-E964256C9FA5}"/>
              </a:ext>
            </a:extLst>
          </p:cNvPr>
          <p:cNvSpPr>
            <a:spLocks noChangeAspect="1" noChangeArrowheads="1"/>
          </p:cNvSpPr>
          <p:nvPr/>
        </p:nvSpPr>
        <p:spPr bwMode="auto">
          <a:xfrm>
            <a:off x="1800225" y="2419349"/>
            <a:ext cx="1781175" cy="17811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 name="Picture 7">
            <a:extLst>
              <a:ext uri="{FF2B5EF4-FFF2-40B4-BE49-F238E27FC236}">
                <a16:creationId xmlns:a16="http://schemas.microsoft.com/office/drawing/2014/main" id="{65E447AF-6B84-4064-A9BA-919FD83D99AF}"/>
              </a:ext>
            </a:extLst>
          </p:cNvPr>
          <p:cNvPicPr>
            <a:picLocks noChangeAspect="1"/>
          </p:cNvPicPr>
          <p:nvPr/>
        </p:nvPicPr>
        <p:blipFill rotWithShape="1">
          <a:blip r:embed="rId2"/>
          <a:srcRect l="52846" t="34938" r="30548" b="44188"/>
          <a:stretch/>
        </p:blipFill>
        <p:spPr>
          <a:xfrm>
            <a:off x="4192172" y="1393860"/>
            <a:ext cx="2498904" cy="2355780"/>
          </a:xfrm>
          <a:prstGeom prst="rect">
            <a:avLst/>
          </a:prstGeom>
        </p:spPr>
      </p:pic>
    </p:spTree>
    <p:extLst>
      <p:ext uri="{BB962C8B-B14F-4D97-AF65-F5344CB8AC3E}">
        <p14:creationId xmlns:p14="http://schemas.microsoft.com/office/powerpoint/2010/main" val="1767847993"/>
      </p:ext>
    </p:extLst>
  </p:cSld>
  <p:clrMapOvr>
    <a:masterClrMapping/>
  </p:clrMapOvr>
  <p:transition spd="slow">
    <p:push dir="u"/>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 name="Rectangle 110">
            <a:extLst>
              <a:ext uri="{FF2B5EF4-FFF2-40B4-BE49-F238E27FC236}">
                <a16:creationId xmlns:a16="http://schemas.microsoft.com/office/drawing/2014/main" id="{1707FC24-6981-43D9-B525-C7832BA22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189497" y="233586"/>
            <a:ext cx="2436922" cy="4634664"/>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Title 1"/>
          <p:cNvSpPr txBox="1">
            <a:spLocks noGrp="1"/>
          </p:cNvSpPr>
          <p:nvPr>
            <p:ph type="title"/>
          </p:nvPr>
        </p:nvSpPr>
        <p:spPr>
          <a:xfrm>
            <a:off x="417909" y="557213"/>
            <a:ext cx="1955601" cy="3721893"/>
          </a:xfrm>
          <a:prstGeom prst="rect">
            <a:avLst/>
          </a:prstGeom>
        </p:spPr>
        <p:txBody>
          <a:bodyPr vert="horz" lIns="91440" tIns="45720" rIns="91440" bIns="45720" rtlCol="0" anchor="ctr">
            <a:normAutofit fontScale="90000"/>
          </a:bodyPr>
          <a:lstStyle/>
          <a:p>
            <a:pPr algn="ctr" defTabSz="914400"/>
            <a:r>
              <a:rPr lang="en-US" sz="3100" dirty="0">
                <a:solidFill>
                  <a:srgbClr val="FFFFFF"/>
                </a:solidFill>
              </a:rPr>
              <a:t>HCC’s have provided Stop the Bleed Kits and training to assist in traumatic injuries.</a:t>
            </a:r>
            <a:endParaRPr lang="en-US" sz="3100" kern="1200" dirty="0">
              <a:solidFill>
                <a:srgbClr val="FFFFFF"/>
              </a:solidFill>
              <a:latin typeface="+mj-lt"/>
              <a:ea typeface="+mj-ea"/>
              <a:cs typeface="+mj-cs"/>
            </a:endParaRPr>
          </a:p>
        </p:txBody>
      </p:sp>
      <p:pic>
        <p:nvPicPr>
          <p:cNvPr id="554" name="Picture 2" descr="Picture 2"/>
          <p:cNvPicPr>
            <a:picLocks noChangeAspect="1"/>
          </p:cNvPicPr>
          <p:nvPr/>
        </p:nvPicPr>
        <p:blipFill>
          <a:blip r:embed="rId3"/>
          <a:stretch>
            <a:fillRect/>
          </a:stretch>
        </p:blipFill>
        <p:spPr>
          <a:xfrm>
            <a:off x="2983483" y="369429"/>
            <a:ext cx="3517451" cy="4410597"/>
          </a:xfrm>
          <a:prstGeom prst="rect">
            <a:avLst/>
          </a:prstGeom>
        </p:spPr>
      </p:pic>
    </p:spTree>
  </p:cSld>
  <p:clrMapOvr>
    <a:masterClrMapping/>
  </p:clrMapOvr>
  <p:transition spd="slow">
    <p:push dir="u"/>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CB101DB9-DCC7-44F4-AEA9-C4C17129859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7703"/>
            <a:ext cx="1765964" cy="99417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43680870-9D40-423A-8021-80419895A994}"/>
              </a:ext>
            </a:extLst>
          </p:cNvPr>
          <p:cNvSpPr>
            <a:spLocks noGrp="1"/>
          </p:cNvSpPr>
          <p:nvPr>
            <p:ph type="title"/>
          </p:nvPr>
        </p:nvSpPr>
        <p:spPr>
          <a:xfrm>
            <a:off x="150123" y="50007"/>
            <a:ext cx="3562994" cy="994172"/>
          </a:xfrm>
        </p:spPr>
        <p:txBody>
          <a:bodyPr/>
          <a:lstStyle/>
          <a:p>
            <a:r>
              <a:rPr lang="en-US" b="1" dirty="0">
                <a:solidFill>
                  <a:schemeClr val="accent3">
                    <a:lumMod val="60000"/>
                    <a:lumOff val="40000"/>
                  </a:schemeClr>
                </a:solidFill>
                <a:effectLst>
                  <a:outerShdw blurRad="38100" dist="38100" dir="2700000" algn="tl">
                    <a:srgbClr val="000000">
                      <a:alpha val="43137"/>
                    </a:srgbClr>
                  </a:outerShdw>
                </a:effectLst>
              </a:rPr>
              <a:t>COVID 19 Pandemic</a:t>
            </a:r>
          </a:p>
        </p:txBody>
      </p:sp>
      <p:sp>
        <p:nvSpPr>
          <p:cNvPr id="4" name="TextBox 3">
            <a:extLst>
              <a:ext uri="{FF2B5EF4-FFF2-40B4-BE49-F238E27FC236}">
                <a16:creationId xmlns:a16="http://schemas.microsoft.com/office/drawing/2014/main" id="{1967BC64-BAFA-42AF-B386-ABE7A1424CDC}"/>
              </a:ext>
            </a:extLst>
          </p:cNvPr>
          <p:cNvSpPr txBox="1"/>
          <p:nvPr/>
        </p:nvSpPr>
        <p:spPr>
          <a:xfrm>
            <a:off x="132704" y="2255090"/>
            <a:ext cx="2512540" cy="523220"/>
          </a:xfrm>
          <a:prstGeom prst="rect">
            <a:avLst/>
          </a:prstGeom>
          <a:noFill/>
        </p:spPr>
        <p:txBody>
          <a:bodyPr wrap="square" rtlCol="0">
            <a:spAutoFit/>
          </a:bodyPr>
          <a:lstStyle/>
          <a:p>
            <a:r>
              <a:rPr lang="en-US" sz="2800" dirty="0">
                <a:solidFill>
                  <a:schemeClr val="accent5">
                    <a:lumMod val="40000"/>
                    <a:lumOff val="60000"/>
                  </a:schemeClr>
                </a:solidFill>
                <a:effectLst>
                  <a:outerShdw blurRad="38100" dist="38100" dir="2700000" algn="tl">
                    <a:srgbClr val="000000">
                      <a:alpha val="43137"/>
                    </a:srgbClr>
                  </a:outerShdw>
                </a:effectLst>
                <a:latin typeface="Arial Black" panose="020B0A04020102020204" pitchFamily="34" charset="0"/>
              </a:rPr>
              <a:t>N-95 Masks</a:t>
            </a:r>
          </a:p>
        </p:txBody>
      </p:sp>
      <p:sp>
        <p:nvSpPr>
          <p:cNvPr id="6" name="TextBox 5">
            <a:extLst>
              <a:ext uri="{FF2B5EF4-FFF2-40B4-BE49-F238E27FC236}">
                <a16:creationId xmlns:a16="http://schemas.microsoft.com/office/drawing/2014/main" id="{54D108C0-FBA5-4132-B4B0-261812D7B357}"/>
              </a:ext>
            </a:extLst>
          </p:cNvPr>
          <p:cNvSpPr txBox="1"/>
          <p:nvPr/>
        </p:nvSpPr>
        <p:spPr>
          <a:xfrm>
            <a:off x="132704" y="2778310"/>
            <a:ext cx="3153032" cy="1323439"/>
          </a:xfrm>
          <a:prstGeom prst="rect">
            <a:avLst/>
          </a:prstGeom>
          <a:noFill/>
        </p:spPr>
        <p:txBody>
          <a:bodyPr wrap="square" rtlCol="0">
            <a:spAutoFit/>
          </a:bodyPr>
          <a:lstStyle/>
          <a:p>
            <a:r>
              <a:rPr lang="en-US" sz="4000" dirty="0">
                <a:solidFill>
                  <a:schemeClr val="accent6">
                    <a:lumMod val="20000"/>
                    <a:lumOff val="80000"/>
                  </a:schemeClr>
                </a:solidFill>
                <a:effectLst>
                  <a:outerShdw blurRad="38100" dist="38100" dir="2700000" algn="tl">
                    <a:srgbClr val="000000">
                      <a:alpha val="43137"/>
                    </a:srgbClr>
                  </a:outerShdw>
                </a:effectLst>
                <a:latin typeface="Arial Narrow" panose="020B0606020202030204" pitchFamily="34" charset="0"/>
              </a:rPr>
              <a:t>Disposable Isolation Gowns</a:t>
            </a:r>
          </a:p>
        </p:txBody>
      </p:sp>
      <p:sp>
        <p:nvSpPr>
          <p:cNvPr id="10" name="TextBox 9">
            <a:extLst>
              <a:ext uri="{FF2B5EF4-FFF2-40B4-BE49-F238E27FC236}">
                <a16:creationId xmlns:a16="http://schemas.microsoft.com/office/drawing/2014/main" id="{74663F7C-8126-49F1-9951-869BD167A061}"/>
              </a:ext>
            </a:extLst>
          </p:cNvPr>
          <p:cNvSpPr txBox="1"/>
          <p:nvPr/>
        </p:nvSpPr>
        <p:spPr>
          <a:xfrm>
            <a:off x="4521412" y="223649"/>
            <a:ext cx="2512540" cy="584775"/>
          </a:xfrm>
          <a:prstGeom prst="rect">
            <a:avLst/>
          </a:prstGeom>
          <a:noFill/>
        </p:spPr>
        <p:txBody>
          <a:bodyPr wrap="square" rtlCol="0">
            <a:spAutoFit/>
          </a:bodyPr>
          <a:lstStyle/>
          <a:p>
            <a:r>
              <a:rPr lang="en-US" sz="3200" dirty="0">
                <a:solidFill>
                  <a:schemeClr val="accent1">
                    <a:lumMod val="20000"/>
                    <a:lumOff val="80000"/>
                  </a:schemeClr>
                </a:solidFill>
                <a:effectLst>
                  <a:outerShdw blurRad="38100" dist="38100" dir="2700000" algn="tl">
                    <a:srgbClr val="000000">
                      <a:alpha val="43137"/>
                    </a:srgbClr>
                  </a:outerShdw>
                </a:effectLst>
                <a:latin typeface="Arial Nova" panose="020B0504020202020204" pitchFamily="34" charset="0"/>
              </a:rPr>
              <a:t>Goggles</a:t>
            </a:r>
          </a:p>
        </p:txBody>
      </p:sp>
      <p:sp>
        <p:nvSpPr>
          <p:cNvPr id="12" name="TextBox 11">
            <a:extLst>
              <a:ext uri="{FF2B5EF4-FFF2-40B4-BE49-F238E27FC236}">
                <a16:creationId xmlns:a16="http://schemas.microsoft.com/office/drawing/2014/main" id="{8331823E-2144-440A-B93C-6231A41B9E0D}"/>
              </a:ext>
            </a:extLst>
          </p:cNvPr>
          <p:cNvSpPr txBox="1"/>
          <p:nvPr/>
        </p:nvSpPr>
        <p:spPr>
          <a:xfrm>
            <a:off x="132704" y="1608759"/>
            <a:ext cx="2403389" cy="646331"/>
          </a:xfrm>
          <a:prstGeom prst="rect">
            <a:avLst/>
          </a:prstGeom>
          <a:noFill/>
        </p:spPr>
        <p:txBody>
          <a:bodyPr wrap="square" rtlCol="0">
            <a:spAutoFit/>
          </a:bodyPr>
          <a:lstStyle/>
          <a:p>
            <a:r>
              <a:rPr lang="en-US" sz="3600" dirty="0">
                <a:solidFill>
                  <a:schemeClr val="accent1">
                    <a:lumMod val="75000"/>
                  </a:schemeClr>
                </a:solidFill>
              </a:rPr>
              <a:t>Ventilators</a:t>
            </a:r>
          </a:p>
        </p:txBody>
      </p:sp>
      <p:sp>
        <p:nvSpPr>
          <p:cNvPr id="14" name="TextBox 13">
            <a:extLst>
              <a:ext uri="{FF2B5EF4-FFF2-40B4-BE49-F238E27FC236}">
                <a16:creationId xmlns:a16="http://schemas.microsoft.com/office/drawing/2014/main" id="{68225276-2DD9-4213-ACFF-45DD3789CC84}"/>
              </a:ext>
            </a:extLst>
          </p:cNvPr>
          <p:cNvSpPr txBox="1"/>
          <p:nvPr/>
        </p:nvSpPr>
        <p:spPr>
          <a:xfrm>
            <a:off x="782202" y="1240923"/>
            <a:ext cx="3431058" cy="584775"/>
          </a:xfrm>
          <a:prstGeom prst="rect">
            <a:avLst/>
          </a:prstGeom>
          <a:noFill/>
        </p:spPr>
        <p:txBody>
          <a:bodyPr wrap="square">
            <a:spAutoFit/>
          </a:bodyPr>
          <a:lstStyle/>
          <a:p>
            <a:r>
              <a:rPr lang="en-US" sz="3200" dirty="0">
                <a:effectLst>
                  <a:outerShdw blurRad="38100" dist="38100" dir="2700000" algn="tl">
                    <a:srgbClr val="000000">
                      <a:alpha val="43137"/>
                    </a:srgbClr>
                  </a:outerShdw>
                </a:effectLst>
                <a:latin typeface="Bauhaus 93" panose="04030905020B02020C02" pitchFamily="82" charset="0"/>
              </a:rPr>
              <a:t>FIT Testing</a:t>
            </a:r>
          </a:p>
        </p:txBody>
      </p:sp>
      <p:sp>
        <p:nvSpPr>
          <p:cNvPr id="16" name="TextBox 15">
            <a:extLst>
              <a:ext uri="{FF2B5EF4-FFF2-40B4-BE49-F238E27FC236}">
                <a16:creationId xmlns:a16="http://schemas.microsoft.com/office/drawing/2014/main" id="{2E213EF1-2A6F-491F-BA6B-B6B05404E1AD}"/>
              </a:ext>
            </a:extLst>
          </p:cNvPr>
          <p:cNvSpPr txBox="1"/>
          <p:nvPr/>
        </p:nvSpPr>
        <p:spPr>
          <a:xfrm>
            <a:off x="132704" y="4473391"/>
            <a:ext cx="6288691" cy="646331"/>
          </a:xfrm>
          <a:prstGeom prst="rect">
            <a:avLst/>
          </a:prstGeom>
          <a:noFill/>
        </p:spPr>
        <p:txBody>
          <a:bodyPr wrap="square" rtlCol="0">
            <a:spAutoFit/>
          </a:bodyPr>
          <a:lstStyle/>
          <a:p>
            <a:r>
              <a:rPr lang="en-US" sz="3600" dirty="0">
                <a:solidFill>
                  <a:schemeClr val="accent3">
                    <a:lumMod val="40000"/>
                    <a:lumOff val="60000"/>
                  </a:schemeClr>
                </a:solidFill>
                <a:effectLst>
                  <a:outerShdw blurRad="38100" dist="38100" dir="2700000" algn="tl">
                    <a:srgbClr val="000000">
                      <a:alpha val="43137"/>
                    </a:srgbClr>
                  </a:outerShdw>
                </a:effectLst>
              </a:rPr>
              <a:t>Negative Air Pressure Units </a:t>
            </a:r>
          </a:p>
        </p:txBody>
      </p:sp>
      <p:sp>
        <p:nvSpPr>
          <p:cNvPr id="18" name="TextBox 17">
            <a:extLst>
              <a:ext uri="{FF2B5EF4-FFF2-40B4-BE49-F238E27FC236}">
                <a16:creationId xmlns:a16="http://schemas.microsoft.com/office/drawing/2014/main" id="{4699A49E-DD20-45AD-8495-93C32BEEDA95}"/>
              </a:ext>
            </a:extLst>
          </p:cNvPr>
          <p:cNvSpPr txBox="1"/>
          <p:nvPr/>
        </p:nvSpPr>
        <p:spPr>
          <a:xfrm>
            <a:off x="2609336" y="2532962"/>
            <a:ext cx="2512540" cy="1077218"/>
          </a:xfrm>
          <a:prstGeom prst="rect">
            <a:avLst/>
          </a:prstGeom>
          <a:noFill/>
        </p:spPr>
        <p:txBody>
          <a:bodyPr wrap="square" rtlCol="0">
            <a:spAutoFit/>
          </a:bodyPr>
          <a:lstStyle/>
          <a:p>
            <a:r>
              <a:rPr lang="en-US" sz="3200" dirty="0">
                <a:solidFill>
                  <a:schemeClr val="accent1">
                    <a:lumMod val="20000"/>
                    <a:lumOff val="80000"/>
                  </a:schemeClr>
                </a:solidFill>
                <a:effectLst>
                  <a:outerShdw blurRad="38100" dist="38100" dir="2700000" algn="tl">
                    <a:srgbClr val="000000">
                      <a:alpha val="43137"/>
                    </a:srgbClr>
                  </a:outerShdw>
                </a:effectLst>
                <a:latin typeface="Arial Nova" panose="020B0504020202020204" pitchFamily="34" charset="0"/>
              </a:rPr>
              <a:t>Hand Sanitizer</a:t>
            </a:r>
          </a:p>
        </p:txBody>
      </p:sp>
      <p:sp>
        <p:nvSpPr>
          <p:cNvPr id="20" name="TextBox 19">
            <a:extLst>
              <a:ext uri="{FF2B5EF4-FFF2-40B4-BE49-F238E27FC236}">
                <a16:creationId xmlns:a16="http://schemas.microsoft.com/office/drawing/2014/main" id="{5A35CAF0-56FC-4F83-80B6-AA340F0A2378}"/>
              </a:ext>
            </a:extLst>
          </p:cNvPr>
          <p:cNvSpPr txBox="1"/>
          <p:nvPr/>
        </p:nvSpPr>
        <p:spPr>
          <a:xfrm>
            <a:off x="2161207" y="1800047"/>
            <a:ext cx="2512540" cy="584775"/>
          </a:xfrm>
          <a:prstGeom prst="rect">
            <a:avLst/>
          </a:prstGeom>
          <a:noFill/>
        </p:spPr>
        <p:txBody>
          <a:bodyPr wrap="square" rtlCol="0">
            <a:spAutoFit/>
          </a:bodyPr>
          <a:lstStyle/>
          <a:p>
            <a:r>
              <a:rPr lang="en-US" sz="3200" dirty="0">
                <a:solidFill>
                  <a:schemeClr val="accent1">
                    <a:lumMod val="20000"/>
                    <a:lumOff val="80000"/>
                  </a:schemeClr>
                </a:solidFill>
                <a:effectLst>
                  <a:outerShdw blurRad="38100" dist="38100" dir="2700000" algn="tl">
                    <a:srgbClr val="000000">
                      <a:alpha val="43137"/>
                    </a:srgbClr>
                  </a:outerShdw>
                </a:effectLst>
                <a:latin typeface="Arial Nova" panose="020B0504020202020204" pitchFamily="34" charset="0"/>
              </a:rPr>
              <a:t>Face Shields</a:t>
            </a:r>
          </a:p>
        </p:txBody>
      </p:sp>
      <p:sp>
        <p:nvSpPr>
          <p:cNvPr id="22" name="TextBox 21">
            <a:extLst>
              <a:ext uri="{FF2B5EF4-FFF2-40B4-BE49-F238E27FC236}">
                <a16:creationId xmlns:a16="http://schemas.microsoft.com/office/drawing/2014/main" id="{1029E8FD-0CFB-4CC0-A5CE-6BAD40BD9459}"/>
              </a:ext>
            </a:extLst>
          </p:cNvPr>
          <p:cNvSpPr txBox="1"/>
          <p:nvPr/>
        </p:nvSpPr>
        <p:spPr>
          <a:xfrm>
            <a:off x="4345460" y="2169085"/>
            <a:ext cx="2512540" cy="1077218"/>
          </a:xfrm>
          <a:prstGeom prst="rect">
            <a:avLst/>
          </a:prstGeom>
          <a:noFill/>
        </p:spPr>
        <p:txBody>
          <a:bodyPr wrap="square" rtlCol="0">
            <a:spAutoFit/>
          </a:bodyPr>
          <a:lstStyle/>
          <a:p>
            <a:r>
              <a:rPr lang="en-US" sz="3200" dirty="0">
                <a:solidFill>
                  <a:schemeClr val="accent2">
                    <a:lumMod val="40000"/>
                    <a:lumOff val="60000"/>
                  </a:schemeClr>
                </a:solidFill>
                <a:effectLst>
                  <a:outerShdw blurRad="38100" dist="38100" dir="2700000" algn="tl">
                    <a:srgbClr val="000000">
                      <a:alpha val="43137"/>
                    </a:srgbClr>
                  </a:outerShdw>
                </a:effectLst>
                <a:latin typeface="Arial Nova" panose="020B0504020202020204" pitchFamily="34" charset="0"/>
              </a:rPr>
              <a:t>Policies &amp; Procedures</a:t>
            </a:r>
          </a:p>
        </p:txBody>
      </p:sp>
      <p:sp>
        <p:nvSpPr>
          <p:cNvPr id="24" name="TextBox 23">
            <a:extLst>
              <a:ext uri="{FF2B5EF4-FFF2-40B4-BE49-F238E27FC236}">
                <a16:creationId xmlns:a16="http://schemas.microsoft.com/office/drawing/2014/main" id="{7E34550A-881D-40E8-8A60-3CDCEA638516}"/>
              </a:ext>
            </a:extLst>
          </p:cNvPr>
          <p:cNvSpPr txBox="1"/>
          <p:nvPr/>
        </p:nvSpPr>
        <p:spPr>
          <a:xfrm>
            <a:off x="5456668" y="3785414"/>
            <a:ext cx="1307888" cy="646331"/>
          </a:xfrm>
          <a:prstGeom prst="rect">
            <a:avLst/>
          </a:prstGeom>
          <a:noFill/>
        </p:spPr>
        <p:txBody>
          <a:bodyPr wrap="square" rtlCol="0">
            <a:spAutoFit/>
          </a:bodyPr>
          <a:lstStyle/>
          <a:p>
            <a:r>
              <a:rPr lang="en-US" sz="3600" b="1" dirty="0">
                <a:solidFill>
                  <a:schemeClr val="accent1">
                    <a:lumMod val="75000"/>
                  </a:schemeClr>
                </a:solidFill>
                <a:effectLst>
                  <a:outerShdw blurRad="38100" dist="38100" dir="2700000" algn="tl">
                    <a:srgbClr val="000000">
                      <a:alpha val="43137"/>
                    </a:srgbClr>
                  </a:outerShdw>
                </a:effectLst>
              </a:rPr>
              <a:t>Tents</a:t>
            </a:r>
          </a:p>
        </p:txBody>
      </p:sp>
      <p:sp>
        <p:nvSpPr>
          <p:cNvPr id="26" name="TextBox 25">
            <a:extLst>
              <a:ext uri="{FF2B5EF4-FFF2-40B4-BE49-F238E27FC236}">
                <a16:creationId xmlns:a16="http://schemas.microsoft.com/office/drawing/2014/main" id="{0D3FF538-71B6-45E0-9EC7-CE519883A76F}"/>
              </a:ext>
            </a:extLst>
          </p:cNvPr>
          <p:cNvSpPr txBox="1"/>
          <p:nvPr/>
        </p:nvSpPr>
        <p:spPr>
          <a:xfrm>
            <a:off x="3649363" y="1280367"/>
            <a:ext cx="2403389" cy="646331"/>
          </a:xfrm>
          <a:prstGeom prst="rect">
            <a:avLst/>
          </a:prstGeom>
          <a:noFill/>
        </p:spPr>
        <p:txBody>
          <a:bodyPr wrap="square" rtlCol="0">
            <a:spAutoFit/>
          </a:bodyPr>
          <a:lstStyle/>
          <a:p>
            <a:r>
              <a:rPr lang="en-US" sz="3600" dirty="0">
                <a:solidFill>
                  <a:schemeClr val="bg2">
                    <a:lumMod val="40000"/>
                    <a:lumOff val="60000"/>
                  </a:schemeClr>
                </a:solidFill>
                <a:latin typeface="Arial Rounded MT Bold" panose="020F0704030504030204" pitchFamily="34" charset="0"/>
              </a:rPr>
              <a:t>Webinars</a:t>
            </a:r>
          </a:p>
        </p:txBody>
      </p:sp>
      <p:sp>
        <p:nvSpPr>
          <p:cNvPr id="28" name="TextBox 27">
            <a:extLst>
              <a:ext uri="{FF2B5EF4-FFF2-40B4-BE49-F238E27FC236}">
                <a16:creationId xmlns:a16="http://schemas.microsoft.com/office/drawing/2014/main" id="{CE18232A-F637-4137-8850-E800E13E3AB7}"/>
              </a:ext>
            </a:extLst>
          </p:cNvPr>
          <p:cNvSpPr txBox="1"/>
          <p:nvPr/>
        </p:nvSpPr>
        <p:spPr>
          <a:xfrm>
            <a:off x="4415482" y="3287949"/>
            <a:ext cx="2224414" cy="646331"/>
          </a:xfrm>
          <a:prstGeom prst="rect">
            <a:avLst/>
          </a:prstGeom>
          <a:noFill/>
        </p:spPr>
        <p:txBody>
          <a:bodyPr wrap="square" rtlCol="0">
            <a:spAutoFit/>
          </a:bodyPr>
          <a:lstStyle/>
          <a:p>
            <a:r>
              <a:rPr lang="en-US" sz="3600" b="1" dirty="0">
                <a:solidFill>
                  <a:schemeClr val="accent4">
                    <a:lumMod val="20000"/>
                    <a:lumOff val="80000"/>
                  </a:schemeClr>
                </a:solidFill>
                <a:effectLst>
                  <a:outerShdw blurRad="38100" dist="38100" dir="2700000" algn="tl">
                    <a:srgbClr val="000000">
                      <a:alpha val="43137"/>
                    </a:srgbClr>
                  </a:outerShdw>
                </a:effectLst>
                <a:latin typeface="Cavolini" panose="020B0502040204020203" pitchFamily="66" charset="0"/>
                <a:cs typeface="Cavolini" panose="020B0502040204020203" pitchFamily="66" charset="0"/>
              </a:rPr>
              <a:t>GLOVES</a:t>
            </a:r>
          </a:p>
        </p:txBody>
      </p:sp>
      <p:sp>
        <p:nvSpPr>
          <p:cNvPr id="30" name="TextBox 29">
            <a:extLst>
              <a:ext uri="{FF2B5EF4-FFF2-40B4-BE49-F238E27FC236}">
                <a16:creationId xmlns:a16="http://schemas.microsoft.com/office/drawing/2014/main" id="{1B35DBAA-33AB-4F03-B70F-1528B6DFE122}"/>
              </a:ext>
            </a:extLst>
          </p:cNvPr>
          <p:cNvSpPr txBox="1"/>
          <p:nvPr/>
        </p:nvSpPr>
        <p:spPr>
          <a:xfrm>
            <a:off x="4190100" y="722033"/>
            <a:ext cx="2512540" cy="584775"/>
          </a:xfrm>
          <a:prstGeom prst="rect">
            <a:avLst/>
          </a:prstGeom>
          <a:noFill/>
        </p:spPr>
        <p:txBody>
          <a:bodyPr wrap="square" rtlCol="0">
            <a:spAutoFit/>
          </a:bodyPr>
          <a:lstStyle/>
          <a:p>
            <a:r>
              <a:rPr lang="en-US" sz="3200" dirty="0">
                <a:solidFill>
                  <a:schemeClr val="accent1">
                    <a:lumMod val="20000"/>
                    <a:lumOff val="80000"/>
                  </a:schemeClr>
                </a:solidFill>
                <a:effectLst>
                  <a:outerShdw blurRad="38100" dist="38100" dir="2700000" algn="tl">
                    <a:srgbClr val="000000">
                      <a:alpha val="43137"/>
                    </a:srgbClr>
                  </a:outerShdw>
                </a:effectLst>
                <a:latin typeface="Arial Nova" panose="020B0504020202020204" pitchFamily="34" charset="0"/>
              </a:rPr>
              <a:t>Shoe Covers</a:t>
            </a:r>
          </a:p>
        </p:txBody>
      </p:sp>
      <p:sp>
        <p:nvSpPr>
          <p:cNvPr id="32" name="TextBox 31">
            <a:extLst>
              <a:ext uri="{FF2B5EF4-FFF2-40B4-BE49-F238E27FC236}">
                <a16:creationId xmlns:a16="http://schemas.microsoft.com/office/drawing/2014/main" id="{44BBB10A-44A2-48C6-BE70-47F759FA791C}"/>
              </a:ext>
            </a:extLst>
          </p:cNvPr>
          <p:cNvSpPr txBox="1"/>
          <p:nvPr/>
        </p:nvSpPr>
        <p:spPr>
          <a:xfrm>
            <a:off x="436605" y="4098301"/>
            <a:ext cx="6440642" cy="646331"/>
          </a:xfrm>
          <a:prstGeom prst="rect">
            <a:avLst/>
          </a:prstGeom>
          <a:noFill/>
        </p:spPr>
        <p:txBody>
          <a:bodyPr wrap="square" rtlCol="0">
            <a:spAutoFit/>
          </a:bodyPr>
          <a:lstStyle/>
          <a:p>
            <a:r>
              <a:rPr lang="en-US" sz="3600" dirty="0">
                <a:solidFill>
                  <a:schemeClr val="bg2">
                    <a:lumMod val="40000"/>
                    <a:lumOff val="60000"/>
                  </a:schemeClr>
                </a:solidFill>
                <a:latin typeface="Arial Rounded MT Bold" panose="020F0704030504030204" pitchFamily="34" charset="0"/>
              </a:rPr>
              <a:t>Re-useable Isolation Gowns</a:t>
            </a:r>
          </a:p>
        </p:txBody>
      </p:sp>
      <p:sp>
        <p:nvSpPr>
          <p:cNvPr id="34" name="TextBox 33">
            <a:extLst>
              <a:ext uri="{FF2B5EF4-FFF2-40B4-BE49-F238E27FC236}">
                <a16:creationId xmlns:a16="http://schemas.microsoft.com/office/drawing/2014/main" id="{CE4AFD71-F61A-478A-B121-F98FC1518EA2}"/>
              </a:ext>
            </a:extLst>
          </p:cNvPr>
          <p:cNvSpPr txBox="1"/>
          <p:nvPr/>
        </p:nvSpPr>
        <p:spPr>
          <a:xfrm>
            <a:off x="3285735" y="3610180"/>
            <a:ext cx="1533399" cy="646331"/>
          </a:xfrm>
          <a:prstGeom prst="rect">
            <a:avLst/>
          </a:prstGeom>
          <a:noFill/>
        </p:spPr>
        <p:txBody>
          <a:bodyPr wrap="square" rtlCol="0">
            <a:spAutoFit/>
          </a:bodyPr>
          <a:lstStyle/>
          <a:p>
            <a:r>
              <a:rPr lang="en-US" sz="3600" b="1" dirty="0">
                <a:effectLst>
                  <a:outerShdw blurRad="38100" dist="38100" dir="2700000" algn="tl">
                    <a:srgbClr val="000000">
                      <a:alpha val="43137"/>
                    </a:srgbClr>
                  </a:outerShdw>
                </a:effectLst>
              </a:rPr>
              <a:t>ZOOM</a:t>
            </a:r>
          </a:p>
        </p:txBody>
      </p:sp>
    </p:spTree>
    <p:extLst>
      <p:ext uri="{BB962C8B-B14F-4D97-AF65-F5344CB8AC3E}">
        <p14:creationId xmlns:p14="http://schemas.microsoft.com/office/powerpoint/2010/main" val="6843284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childTnLst>
                          </p:cTn>
                        </p:par>
                        <p:par>
                          <p:cTn id="47" fill="hold">
                            <p:stCondLst>
                              <p:cond delay="4000"/>
                            </p:stCondLst>
                            <p:childTnLst>
                              <p:par>
                                <p:cTn id="48" presetID="10" presetClass="entr" presetSubtype="0"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500"/>
                                        <p:tgtEl>
                                          <p:spTgt spid="26"/>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childTnLst>
                          </p:cTn>
                        </p:par>
                        <p:par>
                          <p:cTn id="63" fill="hold">
                            <p:stCondLst>
                              <p:cond delay="6000"/>
                            </p:stCondLst>
                            <p:childTnLst>
                              <p:par>
                                <p:cTn id="64" presetID="10" presetClass="entr" presetSubtype="0" fill="hold" grpId="0"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6" grpId="0"/>
      <p:bldP spid="10" grpId="0"/>
      <p:bldP spid="12" grpId="0"/>
      <p:bldP spid="14" grpId="0"/>
      <p:bldP spid="16" grpId="0"/>
      <p:bldP spid="18" grpId="0"/>
      <p:bldP spid="20" grpId="0"/>
      <p:bldP spid="22" grpId="0"/>
      <p:bldP spid="24" grpId="0"/>
      <p:bldP spid="26" grpId="0"/>
      <p:bldP spid="28" grpId="0"/>
      <p:bldP spid="30" grpId="0"/>
      <p:bldP spid="32" grpId="0"/>
      <p:bldP spid="34"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3F26AB-5A96-4F73-8B93-48607B3D208D}"/>
              </a:ext>
            </a:extLst>
          </p:cNvPr>
          <p:cNvSpPr>
            <a:spLocks noGrp="1"/>
          </p:cNvSpPr>
          <p:nvPr>
            <p:ph type="title"/>
          </p:nvPr>
        </p:nvSpPr>
        <p:spPr>
          <a:xfrm>
            <a:off x="471488" y="250398"/>
            <a:ext cx="5915025" cy="994172"/>
          </a:xfrm>
        </p:spPr>
        <p:txBody>
          <a:bodyPr/>
          <a:lstStyle/>
          <a:p>
            <a:r>
              <a:rPr lang="en-US" dirty="0"/>
              <a:t>The Government Needs HCCs…</a:t>
            </a:r>
          </a:p>
        </p:txBody>
      </p:sp>
      <p:pic>
        <p:nvPicPr>
          <p:cNvPr id="5" name="Content Placeholder 4" descr="A picture containing wearing, dark, holding, baseball&#10;&#10;Description automatically generated">
            <a:extLst>
              <a:ext uri="{FF2B5EF4-FFF2-40B4-BE49-F238E27FC236}">
                <a16:creationId xmlns:a16="http://schemas.microsoft.com/office/drawing/2014/main" id="{FB5EEA5F-800E-44B2-A682-BF61897519C3}"/>
              </a:ext>
            </a:extLst>
          </p:cNvPr>
          <p:cNvPicPr>
            <a:picLocks noGrp="1" noChangeAspect="1"/>
          </p:cNvPicPr>
          <p:nvPr>
            <p:ph idx="1"/>
          </p:nvPr>
        </p:nvPicPr>
        <p:blipFill>
          <a:blip r:embed="rId2"/>
          <a:stretch>
            <a:fillRect/>
          </a:stretch>
        </p:blipFill>
        <p:spPr>
          <a:xfrm>
            <a:off x="471488" y="1455187"/>
            <a:ext cx="1873372" cy="3557035"/>
          </a:xfrm>
        </p:spPr>
      </p:pic>
      <p:sp>
        <p:nvSpPr>
          <p:cNvPr id="6" name="TextBox 5">
            <a:extLst>
              <a:ext uri="{FF2B5EF4-FFF2-40B4-BE49-F238E27FC236}">
                <a16:creationId xmlns:a16="http://schemas.microsoft.com/office/drawing/2014/main" id="{C8E30B80-1BD9-4FB1-BB89-DAE25C9F5D16}"/>
              </a:ext>
            </a:extLst>
          </p:cNvPr>
          <p:cNvSpPr txBox="1"/>
          <p:nvPr/>
        </p:nvSpPr>
        <p:spPr>
          <a:xfrm>
            <a:off x="2419901" y="1467535"/>
            <a:ext cx="4186482" cy="3539430"/>
          </a:xfrm>
          <a:prstGeom prst="rect">
            <a:avLst/>
          </a:prstGeom>
          <a:noFill/>
        </p:spPr>
        <p:txBody>
          <a:bodyPr wrap="square">
            <a:spAutoFit/>
          </a:bodyPr>
          <a:lstStyle/>
          <a:p>
            <a:pPr algn="l"/>
            <a:r>
              <a:rPr lang="en-US" sz="2400" dirty="0"/>
              <a:t>“Weaving health care preparedness principles </a:t>
            </a:r>
            <a:r>
              <a:rPr lang="en-US" sz="2400" dirty="0">
                <a:solidFill>
                  <a:srgbClr val="FFFF00"/>
                </a:solidFill>
              </a:rPr>
              <a:t>into the nation’s economy and health delivery system </a:t>
            </a:r>
            <a:r>
              <a:rPr lang="en-US" sz="2400" dirty="0"/>
              <a:t>offers a new paradigm that supports the nation’s security.”</a:t>
            </a:r>
            <a:r>
              <a:rPr lang="en-US" sz="2400" b="0" i="0" dirty="0">
                <a:solidFill>
                  <a:srgbClr val="16475C"/>
                </a:solidFill>
                <a:effectLst/>
                <a:latin typeface="Roboto Slab"/>
              </a:rPr>
              <a:t> </a:t>
            </a:r>
          </a:p>
          <a:p>
            <a:pPr algn="l"/>
            <a:endParaRPr lang="en-US" sz="1400" b="0" i="1" dirty="0">
              <a:solidFill>
                <a:srgbClr val="FFFF00"/>
              </a:solidFill>
              <a:effectLst/>
              <a:latin typeface="Roboto Slab"/>
            </a:endParaRPr>
          </a:p>
          <a:p>
            <a:pPr algn="l"/>
            <a:r>
              <a:rPr lang="en-US" sz="1400" b="0" i="1" dirty="0">
                <a:solidFill>
                  <a:srgbClr val="FFFF00"/>
                </a:solidFill>
                <a:effectLst/>
                <a:latin typeface="Roboto Slab"/>
              </a:rPr>
              <a:t>Health, Economics, And Preparedness: Considerations And Paths Forward by </a:t>
            </a:r>
          </a:p>
          <a:p>
            <a:pPr algn="l"/>
            <a:r>
              <a:rPr lang="en-US" sz="1400" b="0" i="0" u="none" strike="noStrike" dirty="0">
                <a:solidFill>
                  <a:srgbClr val="FFFF00"/>
                </a:solidFill>
                <a:effectLst/>
                <a:latin typeface="Roboto"/>
                <a:hlinkClick r:id="rId3">
                  <a:extLst>
                    <a:ext uri="{A12FA001-AC4F-418D-AE19-62706E023703}">
                      <ahyp:hlinkClr xmlns:ahyp="http://schemas.microsoft.com/office/drawing/2018/hyperlinkcolor" val="tx"/>
                    </a:ext>
                  </a:extLst>
                </a:hlinkClick>
              </a:rPr>
              <a:t>David </a:t>
            </a:r>
            <a:r>
              <a:rPr lang="en-US" sz="1400" b="0" i="0" u="none" strike="noStrike" dirty="0" err="1">
                <a:solidFill>
                  <a:srgbClr val="FFFF00"/>
                </a:solidFill>
                <a:effectLst/>
                <a:latin typeface="Roboto"/>
                <a:hlinkClick r:id="rId3">
                  <a:extLst>
                    <a:ext uri="{A12FA001-AC4F-418D-AE19-62706E023703}">
                      <ahyp:hlinkClr xmlns:ahyp="http://schemas.microsoft.com/office/drawing/2018/hyperlinkcolor" val="tx"/>
                    </a:ext>
                  </a:extLst>
                </a:hlinkClick>
              </a:rPr>
              <a:t>Marcozzi</a:t>
            </a:r>
            <a:r>
              <a:rPr lang="en-US" sz="1400" b="0" i="0" u="none" strike="noStrike" dirty="0">
                <a:solidFill>
                  <a:srgbClr val="FFFF00"/>
                </a:solidFill>
                <a:effectLst/>
                <a:latin typeface="Roboto"/>
              </a:rPr>
              <a:t> &amp; </a:t>
            </a:r>
            <a:r>
              <a:rPr lang="en-US" sz="1400" b="0" i="0" u="none" strike="noStrike" dirty="0">
                <a:solidFill>
                  <a:srgbClr val="FFFF00"/>
                </a:solidFill>
                <a:effectLst/>
                <a:latin typeface="Roboto"/>
                <a:hlinkClick r:id="rId4">
                  <a:extLst>
                    <a:ext uri="{A12FA001-AC4F-418D-AE19-62706E023703}">
                      <ahyp:hlinkClr xmlns:ahyp="http://schemas.microsoft.com/office/drawing/2018/hyperlinkcolor" val="tx"/>
                    </a:ext>
                  </a:extLst>
                </a:hlinkClick>
              </a:rPr>
              <a:t>Benoit </a:t>
            </a:r>
            <a:r>
              <a:rPr lang="en-US" sz="1400" b="0" i="0" u="none" strike="noStrike" dirty="0" err="1">
                <a:solidFill>
                  <a:srgbClr val="FFFF00"/>
                </a:solidFill>
                <a:effectLst/>
                <a:latin typeface="Roboto"/>
                <a:hlinkClick r:id="rId4">
                  <a:extLst>
                    <a:ext uri="{A12FA001-AC4F-418D-AE19-62706E023703}">
                      <ahyp:hlinkClr xmlns:ahyp="http://schemas.microsoft.com/office/drawing/2018/hyperlinkcolor" val="tx"/>
                    </a:ext>
                  </a:extLst>
                </a:hlinkClick>
              </a:rPr>
              <a:t>Stryckman</a:t>
            </a:r>
            <a:endParaRPr lang="en-US" sz="1400" b="0" i="0" dirty="0">
              <a:solidFill>
                <a:srgbClr val="FFFF00"/>
              </a:solidFill>
              <a:effectLst/>
              <a:latin typeface="Roboto"/>
            </a:endParaRPr>
          </a:p>
          <a:p>
            <a:endParaRPr lang="en-US" sz="2400" dirty="0"/>
          </a:p>
        </p:txBody>
      </p:sp>
    </p:spTree>
    <p:extLst>
      <p:ext uri="{BB962C8B-B14F-4D97-AF65-F5344CB8AC3E}">
        <p14:creationId xmlns:p14="http://schemas.microsoft.com/office/powerpoint/2010/main" val="1304913108"/>
      </p:ext>
    </p:extLst>
  </p:cSld>
  <p:clrMapOvr>
    <a:masterClrMapping/>
  </p:clrMapOvr>
  <p:transition spd="slow">
    <p:push dir="u"/>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 name="Content Placeholder 3" descr="Content Placeholder 3"/>
          <p:cNvPicPr>
            <a:picLocks noChangeAspect="1"/>
          </p:cNvPicPr>
          <p:nvPr/>
        </p:nvPicPr>
        <p:blipFill>
          <a:blip r:embed="rId3"/>
          <a:stretch>
            <a:fillRect/>
          </a:stretch>
        </p:blipFill>
        <p:spPr>
          <a:xfrm>
            <a:off x="974378" y="6883"/>
            <a:ext cx="4909242" cy="5109620"/>
          </a:xfrm>
          <a:prstGeom prst="rect">
            <a:avLst/>
          </a:prstGeom>
          <a:ln w="12700">
            <a:miter lim="400000"/>
          </a:ln>
        </p:spPr>
      </p:pic>
      <p:sp>
        <p:nvSpPr>
          <p:cNvPr id="2" name="TextBox 1">
            <a:extLst>
              <a:ext uri="{FF2B5EF4-FFF2-40B4-BE49-F238E27FC236}">
                <a16:creationId xmlns:a16="http://schemas.microsoft.com/office/drawing/2014/main" id="{5B1CA7A8-4A59-497E-989C-A206B44EBE0E}"/>
              </a:ext>
            </a:extLst>
          </p:cNvPr>
          <p:cNvSpPr txBox="1"/>
          <p:nvPr/>
        </p:nvSpPr>
        <p:spPr>
          <a:xfrm rot="19960525">
            <a:off x="1492738" y="2743200"/>
            <a:ext cx="3829539" cy="1200329"/>
          </a:xfrm>
          <a:prstGeom prst="rect">
            <a:avLst/>
          </a:prstGeom>
          <a:noFill/>
        </p:spPr>
        <p:txBody>
          <a:bodyPr wrap="square" rtlCol="0">
            <a:spAutoFit/>
          </a:bodyPr>
          <a:lstStyle/>
          <a:p>
            <a:pPr algn="ctr"/>
            <a:r>
              <a:rPr lang="en-US" sz="3600" b="1" dirty="0">
                <a:solidFill>
                  <a:srgbClr val="FF0000"/>
                </a:solidFill>
              </a:rPr>
              <a:t>FINANCIAL CONSIDERATIONS</a:t>
            </a:r>
          </a:p>
        </p:txBody>
      </p:sp>
    </p:spTree>
    <p:extLst>
      <p:ext uri="{BB962C8B-B14F-4D97-AF65-F5344CB8AC3E}">
        <p14:creationId xmlns:p14="http://schemas.microsoft.com/office/powerpoint/2010/main" val="568612998"/>
      </p:ext>
    </p:extLst>
  </p:cSld>
  <p:clrMapOvr>
    <a:masterClrMapping/>
  </p:clrMapOvr>
  <p:transition spd="slow">
    <p:push dir="u"/>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6490145-1EAA-4D62-8462-6ECD59776882}"/>
              </a:ext>
            </a:extLst>
          </p:cNvPr>
          <p:cNvSpPr>
            <a:spLocks noGrp="1"/>
          </p:cNvSpPr>
          <p:nvPr>
            <p:ph type="body" sz="half" idx="1"/>
          </p:nvPr>
        </p:nvSpPr>
        <p:spPr>
          <a:xfrm>
            <a:off x="271462" y="874514"/>
            <a:ext cx="6043613" cy="3394472"/>
          </a:xfrm>
        </p:spPr>
        <p:txBody>
          <a:bodyPr>
            <a:normAutofit/>
          </a:bodyPr>
          <a:lstStyle/>
          <a:p>
            <a:r>
              <a:rPr lang="en-US" sz="2000" dirty="0"/>
              <a:t>1988 – The Stafford Disaster Relief and Emergency Assistance Act established the authority for presidential disaster and emergency declarations. </a:t>
            </a:r>
          </a:p>
          <a:p>
            <a:r>
              <a:rPr lang="en-US" sz="2000" dirty="0"/>
              <a:t>1993 – Community Development Block Grant Disaster Recovery program funds were appropriated following Hurricane Andrew, Hurricane </a:t>
            </a:r>
            <a:r>
              <a:rPr lang="en-US" sz="2000" dirty="0" err="1"/>
              <a:t>Iniki</a:t>
            </a:r>
            <a:r>
              <a:rPr lang="en-US" sz="2000" dirty="0"/>
              <a:t> and Typhoon Omar. </a:t>
            </a:r>
          </a:p>
          <a:p>
            <a:r>
              <a:rPr lang="en-US" sz="2000" dirty="0"/>
              <a:t>1996 – The </a:t>
            </a:r>
            <a:r>
              <a:rPr lang="en-US" sz="2000" b="1" dirty="0">
                <a:solidFill>
                  <a:srgbClr val="FF0000"/>
                </a:solidFill>
              </a:rPr>
              <a:t>Metropolitan Medical                                        Response Program (MMRP)                                                                              is established. </a:t>
            </a:r>
          </a:p>
          <a:p>
            <a:endParaRPr lang="en-US" dirty="0"/>
          </a:p>
        </p:txBody>
      </p:sp>
      <p:pic>
        <p:nvPicPr>
          <p:cNvPr id="4" name="Picture 4" descr="Image result for hurricane andrew">
            <a:extLst>
              <a:ext uri="{FF2B5EF4-FFF2-40B4-BE49-F238E27FC236}">
                <a16:creationId xmlns:a16="http://schemas.microsoft.com/office/drawing/2014/main" id="{ECB42D15-B720-46DA-B1DD-59F9C653D2A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00525" y="2770353"/>
            <a:ext cx="2495223" cy="1996178"/>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2F61B2CA-5553-4879-945D-29551A16E19E}"/>
              </a:ext>
            </a:extLst>
          </p:cNvPr>
          <p:cNvSpPr>
            <a:spLocks noGrp="1"/>
          </p:cNvSpPr>
          <p:nvPr>
            <p:ph type="title"/>
          </p:nvPr>
        </p:nvSpPr>
        <p:spPr>
          <a:xfrm>
            <a:off x="271462" y="16670"/>
            <a:ext cx="5915025" cy="994172"/>
          </a:xfrm>
        </p:spPr>
        <p:txBody>
          <a:bodyPr>
            <a:normAutofit/>
          </a:bodyPr>
          <a:lstStyle/>
          <a:p>
            <a:r>
              <a:rPr lang="en-US" dirty="0"/>
              <a:t>1988 - 1996</a:t>
            </a:r>
          </a:p>
        </p:txBody>
      </p:sp>
    </p:spTree>
    <p:extLst>
      <p:ext uri="{BB962C8B-B14F-4D97-AF65-F5344CB8AC3E}">
        <p14:creationId xmlns:p14="http://schemas.microsoft.com/office/powerpoint/2010/main" val="37457937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 name="Title 1"/>
          <p:cNvSpPr txBox="1">
            <a:spLocks noGrp="1"/>
          </p:cNvSpPr>
          <p:nvPr>
            <p:ph type="title"/>
          </p:nvPr>
        </p:nvSpPr>
        <p:spPr>
          <a:xfrm>
            <a:off x="342900" y="145486"/>
            <a:ext cx="6172200" cy="1200151"/>
          </a:xfrm>
          <a:prstGeom prst="rect">
            <a:avLst/>
          </a:prstGeom>
        </p:spPr>
        <p:txBody>
          <a:bodyPr>
            <a:normAutofit/>
          </a:bodyPr>
          <a:lstStyle>
            <a:lvl1pPr defTabSz="566927">
              <a:lnSpc>
                <a:spcPct val="100000"/>
              </a:lnSpc>
              <a:defRPr sz="4960">
                <a:effectLst>
                  <a:outerShdw blurRad="39370" dist="23622" dir="5400000" rotWithShape="0">
                    <a:srgbClr val="000000">
                      <a:alpha val="25000"/>
                    </a:srgbClr>
                  </a:outerShdw>
                </a:effectLst>
              </a:defRPr>
            </a:lvl1pPr>
          </a:lstStyle>
          <a:p>
            <a:r>
              <a:rPr sz="3600" b="1" dirty="0"/>
              <a:t>ER visits still rising despite ACA</a:t>
            </a:r>
          </a:p>
        </p:txBody>
      </p:sp>
      <p:sp>
        <p:nvSpPr>
          <p:cNvPr id="436" name="Content Placeholder 2"/>
          <p:cNvSpPr txBox="1">
            <a:spLocks noGrp="1"/>
          </p:cNvSpPr>
          <p:nvPr>
            <p:ph type="body" idx="1"/>
          </p:nvPr>
        </p:nvSpPr>
        <p:spPr>
          <a:xfrm>
            <a:off x="342900" y="1371601"/>
            <a:ext cx="6172200" cy="3394472"/>
          </a:xfrm>
          <a:prstGeom prst="rect">
            <a:avLst/>
          </a:prstGeom>
        </p:spPr>
        <p:txBody>
          <a:bodyPr>
            <a:normAutofit fontScale="92500" lnSpcReduction="10000"/>
          </a:bodyPr>
          <a:lstStyle/>
          <a:p>
            <a:pPr marL="257175" indent="-257175">
              <a:spcBef>
                <a:spcPts val="450"/>
              </a:spcBef>
              <a:defRPr sz="2500"/>
            </a:pPr>
            <a:r>
              <a:rPr dirty="0"/>
              <a:t>JANUARY 2015 Modern Healthcare: </a:t>
            </a:r>
            <a:endParaRPr sz="1650" dirty="0"/>
          </a:p>
          <a:p>
            <a:pPr marL="557213" lvl="1" indent="-214313">
              <a:buFont typeface="Courier New"/>
              <a:defRPr sz="2200" i="1"/>
            </a:pPr>
            <a:r>
              <a:rPr dirty="0"/>
              <a:t>“Patient emergency room visits rose sharply at hospitals with the highest ER use in 2013, the last year before the Affordable Care Act's insurance expansion kicked in… and many of the hospitals with the busiest ERs in 2013 are reporting even higher volumes in 2014 despite the nation's declining uninsured rate.”</a:t>
            </a:r>
            <a:endParaRPr sz="1050" dirty="0"/>
          </a:p>
          <a:p>
            <a:pPr marL="257175" indent="-257175">
              <a:spcBef>
                <a:spcPts val="450"/>
              </a:spcBef>
              <a:defRPr sz="2500"/>
            </a:pPr>
            <a:r>
              <a:rPr dirty="0"/>
              <a:t>The article goes on to describe that the nation's </a:t>
            </a:r>
            <a:r>
              <a:rPr dirty="0">
                <a:solidFill>
                  <a:srgbClr val="0070C0"/>
                </a:solidFill>
              </a:rPr>
              <a:t>24 busiest emergency rooms reported 18.7% more visits in 2013 over 2012 </a:t>
            </a:r>
            <a:endParaRPr sz="1650" dirty="0"/>
          </a:p>
          <a:p>
            <a:pPr marL="257175" indent="-257175">
              <a:spcBef>
                <a:spcPts val="450"/>
              </a:spcBef>
              <a:defRPr sz="2500"/>
            </a:pPr>
            <a:r>
              <a:rPr dirty="0"/>
              <a:t>It appears this trend will continue.</a:t>
            </a:r>
          </a:p>
        </p:txBody>
      </p:sp>
      <p:sp>
        <p:nvSpPr>
          <p:cNvPr id="2" name="TextBox 1">
            <a:extLst>
              <a:ext uri="{FF2B5EF4-FFF2-40B4-BE49-F238E27FC236}">
                <a16:creationId xmlns:a16="http://schemas.microsoft.com/office/drawing/2014/main" id="{C035DCCC-4590-48D7-9F6F-BD4041295D6A}"/>
              </a:ext>
            </a:extLst>
          </p:cNvPr>
          <p:cNvSpPr txBox="1"/>
          <p:nvPr/>
        </p:nvSpPr>
        <p:spPr>
          <a:xfrm rot="19890451">
            <a:off x="1221153" y="1874982"/>
            <a:ext cx="4415693" cy="1200329"/>
          </a:xfrm>
          <a:prstGeom prst="rect">
            <a:avLst/>
          </a:prstGeom>
          <a:solidFill>
            <a:schemeClr val="bg1"/>
          </a:solidFill>
        </p:spPr>
        <p:txBody>
          <a:bodyPr wrap="square" rtlCol="0">
            <a:spAutoFit/>
          </a:bodyPr>
          <a:lstStyle/>
          <a:p>
            <a:pPr algn="ctr"/>
            <a:r>
              <a:rPr lang="en-US" sz="3600" dirty="0">
                <a:solidFill>
                  <a:srgbClr val="FF0000"/>
                </a:solidFill>
              </a:rPr>
              <a:t>RESOURCES – Policies &amp; Coordination</a:t>
            </a:r>
          </a:p>
        </p:txBody>
      </p:sp>
    </p:spTree>
    <p:extLst>
      <p:ext uri="{BB962C8B-B14F-4D97-AF65-F5344CB8AC3E}">
        <p14:creationId xmlns:p14="http://schemas.microsoft.com/office/powerpoint/2010/main" val="1536704808"/>
      </p:ext>
    </p:extLst>
  </p:cSld>
  <p:clrMapOvr>
    <a:masterClrMapping/>
  </p:clrMapOvr>
  <p:transition spd="slow">
    <p:push dir="u"/>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34F071-4CB7-4E50-ACA9-F95523E0825E}"/>
              </a:ext>
            </a:extLst>
          </p:cNvPr>
          <p:cNvSpPr>
            <a:spLocks noGrp="1"/>
          </p:cNvSpPr>
          <p:nvPr>
            <p:ph type="title"/>
          </p:nvPr>
        </p:nvSpPr>
        <p:spPr>
          <a:xfrm>
            <a:off x="171938" y="2003258"/>
            <a:ext cx="3313723" cy="1820340"/>
          </a:xfrm>
        </p:spPr>
        <p:txBody>
          <a:bodyPr vert="horz" lIns="91440" tIns="45720" rIns="91440" bIns="45720" rtlCol="0" anchor="t">
            <a:normAutofit/>
          </a:bodyPr>
          <a:lstStyle/>
          <a:p>
            <a:pPr defTabSz="914400"/>
            <a:r>
              <a:rPr lang="en-US" sz="6000" dirty="0"/>
              <a:t>COVID 19</a:t>
            </a:r>
          </a:p>
        </p:txBody>
      </p:sp>
      <p:pic>
        <p:nvPicPr>
          <p:cNvPr id="1026" name="Picture 2" descr="Coronavirus update: Latest news from around the world">
            <a:extLst>
              <a:ext uri="{FF2B5EF4-FFF2-40B4-BE49-F238E27FC236}">
                <a16:creationId xmlns:a16="http://schemas.microsoft.com/office/drawing/2014/main" id="{06691F4D-1AC6-49C0-B855-C965B03976FC}"/>
              </a:ext>
            </a:extLst>
          </p:cNvPr>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l="16095" r="31032" b="2"/>
          <a:stretch/>
        </p:blipFill>
        <p:spPr bwMode="auto">
          <a:xfrm>
            <a:off x="3326132" y="10"/>
            <a:ext cx="3531868" cy="5143490"/>
          </a:xfrm>
          <a:custGeom>
            <a:avLst/>
            <a:gdLst/>
            <a:ahLst/>
            <a:cxnLst/>
            <a:rect l="l" t="t" r="r" b="b"/>
            <a:pathLst>
              <a:path w="6278877" h="6858000">
                <a:moveTo>
                  <a:pt x="45571" y="0"/>
                </a:moveTo>
                <a:lnTo>
                  <a:pt x="6278877" y="0"/>
                </a:lnTo>
                <a:lnTo>
                  <a:pt x="6278877" y="6858000"/>
                </a:lnTo>
                <a:lnTo>
                  <a:pt x="3292307" y="6858000"/>
                </a:lnTo>
                <a:lnTo>
                  <a:pt x="3181525" y="6786980"/>
                </a:lnTo>
                <a:cubicBezTo>
                  <a:pt x="1262020" y="5490189"/>
                  <a:pt x="0" y="3294101"/>
                  <a:pt x="0" y="803252"/>
                </a:cubicBezTo>
                <a:cubicBezTo>
                  <a:pt x="0" y="554167"/>
                  <a:pt x="12619" y="308030"/>
                  <a:pt x="37255" y="65445"/>
                </a:cubicBezTo>
                <a:close/>
              </a:path>
            </a:pathLst>
          </a:cu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F1AFF8-FF67-4206-8598-F1D2F3AD67E7}"/>
              </a:ext>
            </a:extLst>
          </p:cNvPr>
          <p:cNvSpPr txBox="1"/>
          <p:nvPr/>
        </p:nvSpPr>
        <p:spPr>
          <a:xfrm rot="19871160">
            <a:off x="405657" y="2702404"/>
            <a:ext cx="5712348" cy="646331"/>
          </a:xfrm>
          <a:prstGeom prst="rect">
            <a:avLst/>
          </a:prstGeom>
          <a:noFill/>
        </p:spPr>
        <p:txBody>
          <a:bodyPr wrap="square" rtlCol="0">
            <a:spAutoFit/>
          </a:bodyPr>
          <a:lstStyle/>
          <a:p>
            <a:r>
              <a:rPr lang="en-US" sz="3600" dirty="0">
                <a:solidFill>
                  <a:srgbClr val="FF0000"/>
                </a:solidFill>
              </a:rPr>
              <a:t>RESOURCES – PPE &amp; Supplies</a:t>
            </a:r>
          </a:p>
        </p:txBody>
      </p:sp>
    </p:spTree>
    <p:extLst>
      <p:ext uri="{BB962C8B-B14F-4D97-AF65-F5344CB8AC3E}">
        <p14:creationId xmlns:p14="http://schemas.microsoft.com/office/powerpoint/2010/main" val="4061307196"/>
      </p:ext>
    </p:extLst>
  </p:cSld>
  <p:clrMapOvr>
    <a:masterClrMapping/>
  </p:clrMapOvr>
  <p:transition spd="slow">
    <p:push dir="u"/>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3D94BA9-9DB7-46D8-A832-92761F9F360D}"/>
              </a:ext>
            </a:extLst>
          </p:cNvPr>
          <p:cNvSpPr txBox="1"/>
          <p:nvPr/>
        </p:nvSpPr>
        <p:spPr>
          <a:xfrm>
            <a:off x="3619257" y="351274"/>
            <a:ext cx="3019914" cy="3970318"/>
          </a:xfrm>
          <a:prstGeom prst="rect">
            <a:avLst/>
          </a:prstGeom>
          <a:noFill/>
        </p:spPr>
        <p:txBody>
          <a:bodyPr wrap="square" rtlCol="0">
            <a:spAutoFit/>
          </a:bodyPr>
          <a:lstStyle/>
          <a:p>
            <a:pPr algn="ctr"/>
            <a:r>
              <a:rPr lang="en-US" dirty="0"/>
              <a:t>At each HCC meeting there is an opportunity for partner reports. During these partner reports, information is shared regarding surveys, policies and procedures, and best practices. In addition, membership has grown especially from post-acute care organizations who have heard about the HCC through word of mouth. </a:t>
            </a:r>
          </a:p>
          <a:p>
            <a:pPr algn="ctr"/>
            <a:endParaRPr lang="en-US" dirty="0"/>
          </a:p>
          <a:p>
            <a:pPr algn="ctr"/>
            <a:r>
              <a:rPr lang="en-US" dirty="0"/>
              <a:t> -  SWK HCC Chair</a:t>
            </a:r>
          </a:p>
        </p:txBody>
      </p:sp>
      <p:pic>
        <p:nvPicPr>
          <p:cNvPr id="1026" name="Picture 2" descr="Stay Healthy During Coronavirus: A Doctor's Wellness Tips | Elemental">
            <a:extLst>
              <a:ext uri="{FF2B5EF4-FFF2-40B4-BE49-F238E27FC236}">
                <a16:creationId xmlns:a16="http://schemas.microsoft.com/office/drawing/2014/main" id="{2C443645-3BCB-418E-BB79-6AB27DFD291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7585"/>
          <a:stretch/>
        </p:blipFill>
        <p:spPr bwMode="auto">
          <a:xfrm>
            <a:off x="388082" y="896204"/>
            <a:ext cx="3128841" cy="28804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9932810"/>
      </p:ext>
    </p:extLst>
  </p:cSld>
  <p:clrMapOvr>
    <a:masterClrMapping/>
  </p:clrMapOvr>
  <p:transition spd="slow">
    <p:push dir="u"/>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47A3A3-4DD0-4939-B021-7D1EF8BE66AF}"/>
              </a:ext>
            </a:extLst>
          </p:cNvPr>
          <p:cNvSpPr>
            <a:spLocks noGrp="1"/>
          </p:cNvSpPr>
          <p:nvPr>
            <p:ph type="title"/>
          </p:nvPr>
        </p:nvSpPr>
        <p:spPr>
          <a:xfrm>
            <a:off x="467916" y="149074"/>
            <a:ext cx="5915025" cy="952895"/>
          </a:xfrm>
        </p:spPr>
        <p:txBody>
          <a:bodyPr/>
          <a:lstStyle/>
          <a:p>
            <a:r>
              <a:rPr lang="en-US" dirty="0"/>
              <a:t>Tabletalk</a:t>
            </a:r>
          </a:p>
        </p:txBody>
      </p:sp>
      <p:sp>
        <p:nvSpPr>
          <p:cNvPr id="4" name="Content Placeholder 2">
            <a:extLst>
              <a:ext uri="{FF2B5EF4-FFF2-40B4-BE49-F238E27FC236}">
                <a16:creationId xmlns:a16="http://schemas.microsoft.com/office/drawing/2014/main" id="{BA55F346-3593-42AB-99BC-3425D79BDD99}"/>
              </a:ext>
            </a:extLst>
          </p:cNvPr>
          <p:cNvSpPr txBox="1">
            <a:spLocks/>
          </p:cNvSpPr>
          <p:nvPr/>
        </p:nvSpPr>
        <p:spPr>
          <a:xfrm>
            <a:off x="471488" y="1101969"/>
            <a:ext cx="5915025" cy="3530754"/>
          </a:xfrm>
          <a:prstGeom prst="rect">
            <a:avLst/>
          </a:prstGeom>
        </p:spPr>
        <p:txBody>
          <a:bodyPr vert="horz" lIns="91440" tIns="45720" rIns="91440" bIns="45720" rtlCol="0">
            <a:norm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r>
              <a:rPr lang="en-US" dirty="0"/>
              <a:t>With other attendees, please identify five or more items that your organization or others may need during a crisis that the HCC cache should stock. A crisis can include:</a:t>
            </a:r>
          </a:p>
          <a:p>
            <a:r>
              <a:rPr lang="en-US" dirty="0"/>
              <a:t> - Pandemic</a:t>
            </a:r>
          </a:p>
          <a:p>
            <a:r>
              <a:rPr lang="en-US" dirty="0"/>
              <a:t> - Chemical Explosion</a:t>
            </a:r>
          </a:p>
          <a:p>
            <a:r>
              <a:rPr lang="en-US" dirty="0"/>
              <a:t> - Tornado</a:t>
            </a:r>
          </a:p>
          <a:p>
            <a:r>
              <a:rPr lang="en-US" dirty="0"/>
              <a:t> - Flood</a:t>
            </a:r>
          </a:p>
          <a:p>
            <a:r>
              <a:rPr lang="en-US" dirty="0"/>
              <a:t> - Prairie Fire</a:t>
            </a:r>
          </a:p>
          <a:p>
            <a:r>
              <a:rPr lang="en-US" dirty="0"/>
              <a:t> - Ice Storm</a:t>
            </a:r>
          </a:p>
          <a:p>
            <a:r>
              <a:rPr lang="en-US" dirty="0"/>
              <a:t> - Other Incidents</a:t>
            </a:r>
          </a:p>
        </p:txBody>
      </p:sp>
      <p:pic>
        <p:nvPicPr>
          <p:cNvPr id="3" name="Picture 2">
            <a:extLst>
              <a:ext uri="{FF2B5EF4-FFF2-40B4-BE49-F238E27FC236}">
                <a16:creationId xmlns:a16="http://schemas.microsoft.com/office/drawing/2014/main" id="{5703ECF3-3417-4339-B3A8-BED44AC636EB}"/>
              </a:ext>
            </a:extLst>
          </p:cNvPr>
          <p:cNvPicPr>
            <a:picLocks noChangeAspect="1"/>
          </p:cNvPicPr>
          <p:nvPr/>
        </p:nvPicPr>
        <p:blipFill>
          <a:blip r:embed="rId2"/>
          <a:stretch>
            <a:fillRect/>
          </a:stretch>
        </p:blipFill>
        <p:spPr>
          <a:xfrm>
            <a:off x="3227754" y="1831242"/>
            <a:ext cx="3312258" cy="3312258"/>
          </a:xfrm>
          <a:prstGeom prst="rect">
            <a:avLst/>
          </a:prstGeom>
        </p:spPr>
      </p:pic>
    </p:spTree>
    <p:extLst>
      <p:ext uri="{BB962C8B-B14F-4D97-AF65-F5344CB8AC3E}">
        <p14:creationId xmlns:p14="http://schemas.microsoft.com/office/powerpoint/2010/main" val="3159166914"/>
      </p:ext>
    </p:extLst>
  </p:cSld>
  <p:clrMapOvr>
    <a:masterClrMapping/>
  </p:clrMapOvr>
  <p:transition spd="slow">
    <p:push dir="u"/>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3A88D7B-9342-4604-A9C8-5438EA08C574}"/>
              </a:ext>
            </a:extLst>
          </p:cNvPr>
          <p:cNvPicPr>
            <a:picLocks noChangeAspect="1"/>
          </p:cNvPicPr>
          <p:nvPr/>
        </p:nvPicPr>
        <p:blipFill>
          <a:blip r:embed="rId3"/>
          <a:stretch>
            <a:fillRect/>
          </a:stretch>
        </p:blipFill>
        <p:spPr>
          <a:xfrm>
            <a:off x="-34985" y="1008185"/>
            <a:ext cx="3296869" cy="4215945"/>
          </a:xfrm>
          <a:prstGeom prst="rect">
            <a:avLst/>
          </a:prstGeom>
        </p:spPr>
      </p:pic>
      <p:sp>
        <p:nvSpPr>
          <p:cNvPr id="8" name="TextBox 7">
            <a:extLst>
              <a:ext uri="{FF2B5EF4-FFF2-40B4-BE49-F238E27FC236}">
                <a16:creationId xmlns:a16="http://schemas.microsoft.com/office/drawing/2014/main" id="{3DAA33AE-A378-4BAD-B4AB-98497DD9EE8B}"/>
              </a:ext>
            </a:extLst>
          </p:cNvPr>
          <p:cNvSpPr txBox="1"/>
          <p:nvPr/>
        </p:nvSpPr>
        <p:spPr>
          <a:xfrm>
            <a:off x="3503179" y="2248584"/>
            <a:ext cx="3071446" cy="646331"/>
          </a:xfrm>
          <a:prstGeom prst="rect">
            <a:avLst/>
          </a:prstGeom>
          <a:noFill/>
        </p:spPr>
        <p:txBody>
          <a:bodyPr wrap="square" rtlCol="0">
            <a:spAutoFit/>
          </a:bodyPr>
          <a:lstStyle/>
          <a:p>
            <a:r>
              <a:rPr lang="en-US" dirty="0"/>
              <a:t>Continuity with or without funding changes / loss. </a:t>
            </a:r>
          </a:p>
        </p:txBody>
      </p:sp>
      <p:sp>
        <p:nvSpPr>
          <p:cNvPr id="9" name="TextBox 8">
            <a:extLst>
              <a:ext uri="{FF2B5EF4-FFF2-40B4-BE49-F238E27FC236}">
                <a16:creationId xmlns:a16="http://schemas.microsoft.com/office/drawing/2014/main" id="{14837F35-9459-42ED-B374-B0C9A71FC138}"/>
              </a:ext>
            </a:extLst>
          </p:cNvPr>
          <p:cNvSpPr txBox="1"/>
          <p:nvPr/>
        </p:nvSpPr>
        <p:spPr>
          <a:xfrm>
            <a:off x="3503179" y="1614029"/>
            <a:ext cx="3071446" cy="369332"/>
          </a:xfrm>
          <a:prstGeom prst="rect">
            <a:avLst/>
          </a:prstGeom>
          <a:noFill/>
        </p:spPr>
        <p:txBody>
          <a:bodyPr wrap="square" rtlCol="0">
            <a:spAutoFit/>
          </a:bodyPr>
          <a:lstStyle/>
          <a:p>
            <a:r>
              <a:rPr lang="en-US" dirty="0"/>
              <a:t>Adaptation &amp; Innovation</a:t>
            </a:r>
          </a:p>
        </p:txBody>
      </p:sp>
      <p:sp>
        <p:nvSpPr>
          <p:cNvPr id="10" name="TextBox 9">
            <a:extLst>
              <a:ext uri="{FF2B5EF4-FFF2-40B4-BE49-F238E27FC236}">
                <a16:creationId xmlns:a16="http://schemas.microsoft.com/office/drawing/2014/main" id="{A7A14935-957B-40B5-ACD9-EFBEF44A403D}"/>
              </a:ext>
            </a:extLst>
          </p:cNvPr>
          <p:cNvSpPr txBox="1"/>
          <p:nvPr/>
        </p:nvSpPr>
        <p:spPr>
          <a:xfrm>
            <a:off x="3503179" y="1016133"/>
            <a:ext cx="3071446" cy="369332"/>
          </a:xfrm>
          <a:prstGeom prst="rect">
            <a:avLst/>
          </a:prstGeom>
          <a:noFill/>
        </p:spPr>
        <p:txBody>
          <a:bodyPr wrap="square" rtlCol="0">
            <a:spAutoFit/>
          </a:bodyPr>
          <a:lstStyle/>
          <a:p>
            <a:r>
              <a:rPr lang="en-US" dirty="0"/>
              <a:t>Common operating picture</a:t>
            </a:r>
          </a:p>
        </p:txBody>
      </p:sp>
      <p:sp>
        <p:nvSpPr>
          <p:cNvPr id="11" name="TextBox 10">
            <a:extLst>
              <a:ext uri="{FF2B5EF4-FFF2-40B4-BE49-F238E27FC236}">
                <a16:creationId xmlns:a16="http://schemas.microsoft.com/office/drawing/2014/main" id="{68CBC1BC-41E0-49CD-8F37-22849CF19F8F}"/>
              </a:ext>
            </a:extLst>
          </p:cNvPr>
          <p:cNvSpPr txBox="1"/>
          <p:nvPr/>
        </p:nvSpPr>
        <p:spPr>
          <a:xfrm>
            <a:off x="3503179" y="3108327"/>
            <a:ext cx="3071446" cy="369332"/>
          </a:xfrm>
          <a:prstGeom prst="rect">
            <a:avLst/>
          </a:prstGeom>
          <a:noFill/>
        </p:spPr>
        <p:txBody>
          <a:bodyPr wrap="square" rtlCol="0">
            <a:spAutoFit/>
          </a:bodyPr>
          <a:lstStyle/>
          <a:p>
            <a:r>
              <a:rPr lang="en-US" dirty="0"/>
              <a:t>Sustainment</a:t>
            </a:r>
          </a:p>
        </p:txBody>
      </p:sp>
      <p:grpSp>
        <p:nvGrpSpPr>
          <p:cNvPr id="12" name="Group 11">
            <a:extLst>
              <a:ext uri="{FF2B5EF4-FFF2-40B4-BE49-F238E27FC236}">
                <a16:creationId xmlns:a16="http://schemas.microsoft.com/office/drawing/2014/main" id="{C6413A0C-A33E-4013-9FE7-CC0E6B816526}"/>
              </a:ext>
            </a:extLst>
          </p:cNvPr>
          <p:cNvGrpSpPr/>
          <p:nvPr/>
        </p:nvGrpSpPr>
        <p:grpSpPr>
          <a:xfrm>
            <a:off x="-714881" y="138961"/>
            <a:ext cx="6647228" cy="567125"/>
            <a:chOff x="242226" y="268190"/>
            <a:chExt cx="8862971" cy="345290"/>
          </a:xfrm>
        </p:grpSpPr>
        <p:sp>
          <p:nvSpPr>
            <p:cNvPr id="13" name="Parallelogram 12">
              <a:extLst>
                <a:ext uri="{FF2B5EF4-FFF2-40B4-BE49-F238E27FC236}">
                  <a16:creationId xmlns:a16="http://schemas.microsoft.com/office/drawing/2014/main" id="{AC598345-D3F1-407E-87A7-63E0E00B8CFE}"/>
                </a:ext>
              </a:extLst>
            </p:cNvPr>
            <p:cNvSpPr/>
            <p:nvPr/>
          </p:nvSpPr>
          <p:spPr>
            <a:xfrm>
              <a:off x="2152846" y="314756"/>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14" name="TextBox 13">
              <a:extLst>
                <a:ext uri="{FF2B5EF4-FFF2-40B4-BE49-F238E27FC236}">
                  <a16:creationId xmlns:a16="http://schemas.microsoft.com/office/drawing/2014/main" id="{41A5D671-595C-47C4-AD41-BCE8CC9EFB4E}"/>
                </a:ext>
              </a:extLst>
            </p:cNvPr>
            <p:cNvSpPr txBox="1"/>
            <p:nvPr/>
          </p:nvSpPr>
          <p:spPr>
            <a:xfrm>
              <a:off x="242226" y="268190"/>
              <a:ext cx="8640971" cy="337298"/>
            </a:xfrm>
            <a:prstGeom prst="rect">
              <a:avLst/>
            </a:prstGeom>
            <a:noFill/>
          </p:spPr>
          <p:txBody>
            <a:bodyPr wrap="square" lIns="0" tIns="0" rIns="0" bIns="0" rtlCol="0" anchor="ctr" anchorCtr="0">
              <a:spAutoFit/>
            </a:bodyPr>
            <a:lstStyle/>
            <a:p>
              <a:pPr algn="r"/>
              <a:r>
                <a:rPr lang="en-US" sz="3600" i="1" dirty="0"/>
                <a:t>Looking Toward the Future</a:t>
              </a:r>
            </a:p>
          </p:txBody>
        </p:sp>
      </p:grpSp>
      <p:grpSp>
        <p:nvGrpSpPr>
          <p:cNvPr id="16" name="Group 15">
            <a:extLst>
              <a:ext uri="{FF2B5EF4-FFF2-40B4-BE49-F238E27FC236}">
                <a16:creationId xmlns:a16="http://schemas.microsoft.com/office/drawing/2014/main" id="{63A23567-F1B3-4ADF-951F-638E0329E6E7}"/>
              </a:ext>
            </a:extLst>
          </p:cNvPr>
          <p:cNvGrpSpPr/>
          <p:nvPr/>
        </p:nvGrpSpPr>
        <p:grpSpPr>
          <a:xfrm>
            <a:off x="5597062" y="4233007"/>
            <a:ext cx="449940" cy="389372"/>
            <a:chOff x="1168759" y="431733"/>
            <a:chExt cx="599920" cy="519163"/>
          </a:xfrm>
        </p:grpSpPr>
        <p:grpSp>
          <p:nvGrpSpPr>
            <p:cNvPr id="65" name="Group 64">
              <a:extLst>
                <a:ext uri="{FF2B5EF4-FFF2-40B4-BE49-F238E27FC236}">
                  <a16:creationId xmlns:a16="http://schemas.microsoft.com/office/drawing/2014/main" id="{7127A7CB-767A-4B1E-8EAC-3D5E54823169}"/>
                </a:ext>
              </a:extLst>
            </p:cNvPr>
            <p:cNvGrpSpPr/>
            <p:nvPr/>
          </p:nvGrpSpPr>
          <p:grpSpPr>
            <a:xfrm>
              <a:off x="1168759" y="431733"/>
              <a:ext cx="599920" cy="519163"/>
              <a:chOff x="1168759" y="431733"/>
              <a:chExt cx="599920" cy="519163"/>
            </a:xfrm>
          </p:grpSpPr>
          <p:sp>
            <p:nvSpPr>
              <p:cNvPr id="77" name="Freeform 512">
                <a:extLst>
                  <a:ext uri="{FF2B5EF4-FFF2-40B4-BE49-F238E27FC236}">
                    <a16:creationId xmlns:a16="http://schemas.microsoft.com/office/drawing/2014/main" id="{4EC8E8EB-EDAF-490C-BCBB-A85D17F7C177}"/>
                  </a:ext>
                </a:extLst>
              </p:cNvPr>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8" name="Freeform 513">
                <a:extLst>
                  <a:ext uri="{FF2B5EF4-FFF2-40B4-BE49-F238E27FC236}">
                    <a16:creationId xmlns:a16="http://schemas.microsoft.com/office/drawing/2014/main" id="{72699BC8-FEAA-4B09-9798-7AA8BF074542}"/>
                  </a:ext>
                </a:extLst>
              </p:cNvPr>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9" name="Freeform 514">
                <a:extLst>
                  <a:ext uri="{FF2B5EF4-FFF2-40B4-BE49-F238E27FC236}">
                    <a16:creationId xmlns:a16="http://schemas.microsoft.com/office/drawing/2014/main" id="{43C8A062-8C2C-479C-A8BE-02DD10404C90}"/>
                  </a:ext>
                </a:extLst>
              </p:cNvPr>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6" name="Group 65">
              <a:extLst>
                <a:ext uri="{FF2B5EF4-FFF2-40B4-BE49-F238E27FC236}">
                  <a16:creationId xmlns:a16="http://schemas.microsoft.com/office/drawing/2014/main" id="{AC7E1C51-6EA2-4CA8-93AD-4B14A246B2BA}"/>
                </a:ext>
              </a:extLst>
            </p:cNvPr>
            <p:cNvGrpSpPr/>
            <p:nvPr/>
          </p:nvGrpSpPr>
          <p:grpSpPr>
            <a:xfrm>
              <a:off x="1247425" y="443803"/>
              <a:ext cx="379422" cy="192854"/>
              <a:chOff x="1247425" y="443803"/>
              <a:chExt cx="379422" cy="192854"/>
            </a:xfrm>
          </p:grpSpPr>
          <p:grpSp>
            <p:nvGrpSpPr>
              <p:cNvPr id="67" name="Group 66">
                <a:extLst>
                  <a:ext uri="{FF2B5EF4-FFF2-40B4-BE49-F238E27FC236}">
                    <a16:creationId xmlns:a16="http://schemas.microsoft.com/office/drawing/2014/main" id="{C9A78BCB-E14C-4531-BAF3-81B53B163C6C}"/>
                  </a:ext>
                </a:extLst>
              </p:cNvPr>
              <p:cNvGrpSpPr/>
              <p:nvPr/>
            </p:nvGrpSpPr>
            <p:grpSpPr>
              <a:xfrm>
                <a:off x="1247425" y="443803"/>
                <a:ext cx="370305" cy="165962"/>
                <a:chOff x="1247425" y="443803"/>
                <a:chExt cx="370305" cy="165962"/>
              </a:xfrm>
            </p:grpSpPr>
            <p:sp>
              <p:nvSpPr>
                <p:cNvPr id="73" name="Freeform 508">
                  <a:extLst>
                    <a:ext uri="{FF2B5EF4-FFF2-40B4-BE49-F238E27FC236}">
                      <a16:creationId xmlns:a16="http://schemas.microsoft.com/office/drawing/2014/main" id="{3DD56960-2513-4575-8B7F-ED010D166052}"/>
                    </a:ext>
                  </a:extLst>
                </p:cNvPr>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4" name="Freeform 509">
                  <a:extLst>
                    <a:ext uri="{FF2B5EF4-FFF2-40B4-BE49-F238E27FC236}">
                      <a16:creationId xmlns:a16="http://schemas.microsoft.com/office/drawing/2014/main" id="{11B44FFC-52AA-43FC-956B-61AB42DB6138}"/>
                    </a:ext>
                  </a:extLst>
                </p:cNvPr>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5" name="Freeform 510">
                  <a:extLst>
                    <a:ext uri="{FF2B5EF4-FFF2-40B4-BE49-F238E27FC236}">
                      <a16:creationId xmlns:a16="http://schemas.microsoft.com/office/drawing/2014/main" id="{7971161A-3490-40E8-93FA-15930DBE130A}"/>
                    </a:ext>
                  </a:extLst>
                </p:cNvPr>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6" name="Freeform 511">
                  <a:extLst>
                    <a:ext uri="{FF2B5EF4-FFF2-40B4-BE49-F238E27FC236}">
                      <a16:creationId xmlns:a16="http://schemas.microsoft.com/office/drawing/2014/main" id="{69AB4946-4805-4314-9EA1-4338B3C80537}"/>
                    </a:ext>
                  </a:extLst>
                </p:cNvPr>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68" name="Group 67">
                <a:extLst>
                  <a:ext uri="{FF2B5EF4-FFF2-40B4-BE49-F238E27FC236}">
                    <a16:creationId xmlns:a16="http://schemas.microsoft.com/office/drawing/2014/main" id="{6AF615DF-B866-443B-932D-0188800CC3F8}"/>
                  </a:ext>
                </a:extLst>
              </p:cNvPr>
              <p:cNvGrpSpPr/>
              <p:nvPr/>
            </p:nvGrpSpPr>
            <p:grpSpPr>
              <a:xfrm>
                <a:off x="1253683" y="464408"/>
                <a:ext cx="373164" cy="172249"/>
                <a:chOff x="1253683" y="464408"/>
                <a:chExt cx="373164" cy="172249"/>
              </a:xfrm>
            </p:grpSpPr>
            <p:sp>
              <p:nvSpPr>
                <p:cNvPr id="69" name="Freeform 504">
                  <a:extLst>
                    <a:ext uri="{FF2B5EF4-FFF2-40B4-BE49-F238E27FC236}">
                      <a16:creationId xmlns:a16="http://schemas.microsoft.com/office/drawing/2014/main" id="{80F6DCD4-1AC8-47B3-A419-31E2F4946F32}"/>
                    </a:ext>
                  </a:extLst>
                </p:cNvPr>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0" name="Freeform 505">
                  <a:extLst>
                    <a:ext uri="{FF2B5EF4-FFF2-40B4-BE49-F238E27FC236}">
                      <a16:creationId xmlns:a16="http://schemas.microsoft.com/office/drawing/2014/main" id="{FC876184-FD1B-47C8-AE02-C97EF895542A}"/>
                    </a:ext>
                  </a:extLst>
                </p:cNvPr>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1" name="Freeform 506">
                  <a:extLst>
                    <a:ext uri="{FF2B5EF4-FFF2-40B4-BE49-F238E27FC236}">
                      <a16:creationId xmlns:a16="http://schemas.microsoft.com/office/drawing/2014/main" id="{93570679-CB6C-4623-B62C-7C89903FC03D}"/>
                    </a:ext>
                  </a:extLst>
                </p:cNvPr>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2" name="Freeform 507">
                  <a:extLst>
                    <a:ext uri="{FF2B5EF4-FFF2-40B4-BE49-F238E27FC236}">
                      <a16:creationId xmlns:a16="http://schemas.microsoft.com/office/drawing/2014/main" id="{FF889F75-7B66-4ADD-BA53-B8E5CDE09CC7}"/>
                    </a:ext>
                  </a:extLst>
                </p:cNvPr>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17" name="Group 16">
            <a:extLst>
              <a:ext uri="{FF2B5EF4-FFF2-40B4-BE49-F238E27FC236}">
                <a16:creationId xmlns:a16="http://schemas.microsoft.com/office/drawing/2014/main" id="{80975EB6-0912-4D78-B762-85EBCB06A5DF}"/>
              </a:ext>
            </a:extLst>
          </p:cNvPr>
          <p:cNvGrpSpPr/>
          <p:nvPr/>
        </p:nvGrpSpPr>
        <p:grpSpPr>
          <a:xfrm>
            <a:off x="5795862" y="3771631"/>
            <a:ext cx="682620" cy="486648"/>
            <a:chOff x="1435534" y="77188"/>
            <a:chExt cx="910160" cy="648864"/>
          </a:xfrm>
        </p:grpSpPr>
        <p:sp>
          <p:nvSpPr>
            <p:cNvPr id="43" name="Freeform 516">
              <a:extLst>
                <a:ext uri="{FF2B5EF4-FFF2-40B4-BE49-F238E27FC236}">
                  <a16:creationId xmlns:a16="http://schemas.microsoft.com/office/drawing/2014/main" id="{32A2EA9E-B9C9-4A67-8BEF-4D83C21FA2B3}"/>
                </a:ext>
              </a:extLst>
            </p:cNvPr>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4" name="Freeform 517">
              <a:extLst>
                <a:ext uri="{FF2B5EF4-FFF2-40B4-BE49-F238E27FC236}">
                  <a16:creationId xmlns:a16="http://schemas.microsoft.com/office/drawing/2014/main" id="{0F58CA7A-437A-43CD-BE30-90B6CC3429E0}"/>
                </a:ext>
              </a:extLst>
            </p:cNvPr>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5" name="Freeform 518">
              <a:extLst>
                <a:ext uri="{FF2B5EF4-FFF2-40B4-BE49-F238E27FC236}">
                  <a16:creationId xmlns:a16="http://schemas.microsoft.com/office/drawing/2014/main" id="{B02ED6C5-8E00-42E2-BE38-B6F62911CCFA}"/>
                </a:ext>
              </a:extLst>
            </p:cNvPr>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46" name="Group 45">
              <a:extLst>
                <a:ext uri="{FF2B5EF4-FFF2-40B4-BE49-F238E27FC236}">
                  <a16:creationId xmlns:a16="http://schemas.microsoft.com/office/drawing/2014/main" id="{9CB760E9-4EF5-4CFE-A86E-12D537417F44}"/>
                </a:ext>
              </a:extLst>
            </p:cNvPr>
            <p:cNvGrpSpPr/>
            <p:nvPr/>
          </p:nvGrpSpPr>
          <p:grpSpPr>
            <a:xfrm>
              <a:off x="1614748" y="123689"/>
              <a:ext cx="630670" cy="232160"/>
              <a:chOff x="1614748" y="123689"/>
              <a:chExt cx="630670" cy="232160"/>
            </a:xfrm>
          </p:grpSpPr>
          <p:grpSp>
            <p:nvGrpSpPr>
              <p:cNvPr id="47" name="Group 46">
                <a:extLst>
                  <a:ext uri="{FF2B5EF4-FFF2-40B4-BE49-F238E27FC236}">
                    <a16:creationId xmlns:a16="http://schemas.microsoft.com/office/drawing/2014/main" id="{A2277799-79A7-41F1-9D40-4D6A5991739C}"/>
                  </a:ext>
                </a:extLst>
              </p:cNvPr>
              <p:cNvGrpSpPr/>
              <p:nvPr/>
            </p:nvGrpSpPr>
            <p:grpSpPr>
              <a:xfrm>
                <a:off x="1623648" y="123689"/>
                <a:ext cx="621770" cy="206325"/>
                <a:chOff x="1623648" y="123689"/>
                <a:chExt cx="621770" cy="206325"/>
              </a:xfrm>
            </p:grpSpPr>
            <p:sp>
              <p:nvSpPr>
                <p:cNvPr id="57" name="Freeform 574">
                  <a:extLst>
                    <a:ext uri="{FF2B5EF4-FFF2-40B4-BE49-F238E27FC236}">
                      <a16:creationId xmlns:a16="http://schemas.microsoft.com/office/drawing/2014/main" id="{00E83160-D241-44E6-8F14-A31201C6A1CE}"/>
                    </a:ext>
                  </a:extLst>
                </p:cNvPr>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8" name="Freeform 575">
                  <a:extLst>
                    <a:ext uri="{FF2B5EF4-FFF2-40B4-BE49-F238E27FC236}">
                      <a16:creationId xmlns:a16="http://schemas.microsoft.com/office/drawing/2014/main" id="{8B269E6C-5ADB-4036-B2A5-230BF5914190}"/>
                    </a:ext>
                  </a:extLst>
                </p:cNvPr>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9" name="Freeform 576">
                  <a:extLst>
                    <a:ext uri="{FF2B5EF4-FFF2-40B4-BE49-F238E27FC236}">
                      <a16:creationId xmlns:a16="http://schemas.microsoft.com/office/drawing/2014/main" id="{4DDD1B93-26C2-4CDC-90E2-89DCADD22344}"/>
                    </a:ext>
                  </a:extLst>
                </p:cNvPr>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0" name="Freeform 577">
                  <a:extLst>
                    <a:ext uri="{FF2B5EF4-FFF2-40B4-BE49-F238E27FC236}">
                      <a16:creationId xmlns:a16="http://schemas.microsoft.com/office/drawing/2014/main" id="{7AA51BF0-5454-49B1-A2D3-ED1E1A5032C4}"/>
                    </a:ext>
                  </a:extLst>
                </p:cNvPr>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1" name="Freeform 578">
                  <a:extLst>
                    <a:ext uri="{FF2B5EF4-FFF2-40B4-BE49-F238E27FC236}">
                      <a16:creationId xmlns:a16="http://schemas.microsoft.com/office/drawing/2014/main" id="{E348B4E1-D204-4B36-BB8B-95A5393C87FC}"/>
                    </a:ext>
                  </a:extLst>
                </p:cNvPr>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2" name="Freeform 579">
                  <a:extLst>
                    <a:ext uri="{FF2B5EF4-FFF2-40B4-BE49-F238E27FC236}">
                      <a16:creationId xmlns:a16="http://schemas.microsoft.com/office/drawing/2014/main" id="{E87BD7BC-A0B7-4B94-8712-03E9D0B73668}"/>
                    </a:ext>
                  </a:extLst>
                </p:cNvPr>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3" name="Freeform 580">
                  <a:extLst>
                    <a:ext uri="{FF2B5EF4-FFF2-40B4-BE49-F238E27FC236}">
                      <a16:creationId xmlns:a16="http://schemas.microsoft.com/office/drawing/2014/main" id="{264A6402-E4F3-43F1-BA8B-16279069C52E}"/>
                    </a:ext>
                  </a:extLst>
                </p:cNvPr>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4" name="Freeform 634">
                  <a:extLst>
                    <a:ext uri="{FF2B5EF4-FFF2-40B4-BE49-F238E27FC236}">
                      <a16:creationId xmlns:a16="http://schemas.microsoft.com/office/drawing/2014/main" id="{1D5A99B3-EB57-40AC-A391-C42537A18FFC}"/>
                    </a:ext>
                  </a:extLst>
                </p:cNvPr>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8" name="Group 47">
                <a:extLst>
                  <a:ext uri="{FF2B5EF4-FFF2-40B4-BE49-F238E27FC236}">
                    <a16:creationId xmlns:a16="http://schemas.microsoft.com/office/drawing/2014/main" id="{A20C5297-7D17-4B02-97BA-E340F4D450F8}"/>
                  </a:ext>
                </a:extLst>
              </p:cNvPr>
              <p:cNvGrpSpPr/>
              <p:nvPr/>
            </p:nvGrpSpPr>
            <p:grpSpPr>
              <a:xfrm>
                <a:off x="1614748" y="143530"/>
                <a:ext cx="622304" cy="212319"/>
                <a:chOff x="1614748" y="143530"/>
                <a:chExt cx="622304" cy="212319"/>
              </a:xfrm>
            </p:grpSpPr>
            <p:sp>
              <p:nvSpPr>
                <p:cNvPr id="49" name="Freeform 522">
                  <a:extLst>
                    <a:ext uri="{FF2B5EF4-FFF2-40B4-BE49-F238E27FC236}">
                      <a16:creationId xmlns:a16="http://schemas.microsoft.com/office/drawing/2014/main" id="{F6F69436-6801-4E64-BABA-D2DAF6CBB7D6}"/>
                    </a:ext>
                  </a:extLst>
                </p:cNvPr>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0" name="Freeform 523">
                  <a:extLst>
                    <a:ext uri="{FF2B5EF4-FFF2-40B4-BE49-F238E27FC236}">
                      <a16:creationId xmlns:a16="http://schemas.microsoft.com/office/drawing/2014/main" id="{2D9064E7-8114-4E40-AEC7-6054236A4FD8}"/>
                    </a:ext>
                  </a:extLst>
                </p:cNvPr>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1" name="Freeform 524">
                  <a:extLst>
                    <a:ext uri="{FF2B5EF4-FFF2-40B4-BE49-F238E27FC236}">
                      <a16:creationId xmlns:a16="http://schemas.microsoft.com/office/drawing/2014/main" id="{D917AF7E-C133-401A-B33F-7364D5DADE08}"/>
                    </a:ext>
                  </a:extLst>
                </p:cNvPr>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2" name="Freeform 525">
                  <a:extLst>
                    <a:ext uri="{FF2B5EF4-FFF2-40B4-BE49-F238E27FC236}">
                      <a16:creationId xmlns:a16="http://schemas.microsoft.com/office/drawing/2014/main" id="{5E5011B3-96EA-42FC-B4D0-FEA936539165}"/>
                    </a:ext>
                  </a:extLst>
                </p:cNvPr>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 name="Freeform 526">
                  <a:extLst>
                    <a:ext uri="{FF2B5EF4-FFF2-40B4-BE49-F238E27FC236}">
                      <a16:creationId xmlns:a16="http://schemas.microsoft.com/office/drawing/2014/main" id="{F2708F53-60B5-47D9-BB7B-356F9ECD7ED6}"/>
                    </a:ext>
                  </a:extLst>
                </p:cNvPr>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 name="Freeform 527">
                  <a:extLst>
                    <a:ext uri="{FF2B5EF4-FFF2-40B4-BE49-F238E27FC236}">
                      <a16:creationId xmlns:a16="http://schemas.microsoft.com/office/drawing/2014/main" id="{FA6C1DA4-A35E-4B99-A3BE-86232CFADB46}"/>
                    </a:ext>
                  </a:extLst>
                </p:cNvPr>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 name="Freeform 529">
                  <a:extLst>
                    <a:ext uri="{FF2B5EF4-FFF2-40B4-BE49-F238E27FC236}">
                      <a16:creationId xmlns:a16="http://schemas.microsoft.com/office/drawing/2014/main" id="{0B0AAAAD-05DC-45B4-B1BF-D111592A91D6}"/>
                    </a:ext>
                  </a:extLst>
                </p:cNvPr>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 name="Freeform 533">
                  <a:extLst>
                    <a:ext uri="{FF2B5EF4-FFF2-40B4-BE49-F238E27FC236}">
                      <a16:creationId xmlns:a16="http://schemas.microsoft.com/office/drawing/2014/main" id="{AF508386-2A28-4EFB-BD66-5ED116C1ACD0}"/>
                    </a:ext>
                  </a:extLst>
                </p:cNvPr>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18" name="Group 17">
            <a:extLst>
              <a:ext uri="{FF2B5EF4-FFF2-40B4-BE49-F238E27FC236}">
                <a16:creationId xmlns:a16="http://schemas.microsoft.com/office/drawing/2014/main" id="{C0B92F9A-F292-4807-972A-23C382C8D5FE}"/>
              </a:ext>
            </a:extLst>
          </p:cNvPr>
          <p:cNvGrpSpPr/>
          <p:nvPr/>
        </p:nvGrpSpPr>
        <p:grpSpPr>
          <a:xfrm>
            <a:off x="4957590" y="3896615"/>
            <a:ext cx="577226" cy="683721"/>
            <a:chOff x="316129" y="-16788"/>
            <a:chExt cx="769635" cy="911628"/>
          </a:xfrm>
        </p:grpSpPr>
        <p:sp>
          <p:nvSpPr>
            <p:cNvPr id="19" name="Freeform 720">
              <a:extLst>
                <a:ext uri="{FF2B5EF4-FFF2-40B4-BE49-F238E27FC236}">
                  <a16:creationId xmlns:a16="http://schemas.microsoft.com/office/drawing/2014/main" id="{815D27F2-0747-4D06-80CC-58F4789BD46C}"/>
                </a:ext>
              </a:extLst>
            </p:cNvPr>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0" name="Group 19">
              <a:extLst>
                <a:ext uri="{FF2B5EF4-FFF2-40B4-BE49-F238E27FC236}">
                  <a16:creationId xmlns:a16="http://schemas.microsoft.com/office/drawing/2014/main" id="{51B9C611-39F0-4C61-83F4-E126E5DB9A91}"/>
                </a:ext>
              </a:extLst>
            </p:cNvPr>
            <p:cNvGrpSpPr/>
            <p:nvPr/>
          </p:nvGrpSpPr>
          <p:grpSpPr>
            <a:xfrm>
              <a:off x="316129" y="-16788"/>
              <a:ext cx="769635" cy="833337"/>
              <a:chOff x="316129" y="-16788"/>
              <a:chExt cx="769635" cy="833337"/>
            </a:xfrm>
          </p:grpSpPr>
          <p:sp>
            <p:nvSpPr>
              <p:cNvPr id="21" name="Freeform 722">
                <a:extLst>
                  <a:ext uri="{FF2B5EF4-FFF2-40B4-BE49-F238E27FC236}">
                    <a16:creationId xmlns:a16="http://schemas.microsoft.com/office/drawing/2014/main" id="{B14E502C-F189-4213-9DA8-22C87ED09B35}"/>
                  </a:ext>
                </a:extLst>
              </p:cNvPr>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2" name="Group 21">
                <a:extLst>
                  <a:ext uri="{FF2B5EF4-FFF2-40B4-BE49-F238E27FC236}">
                    <a16:creationId xmlns:a16="http://schemas.microsoft.com/office/drawing/2014/main" id="{676072B5-D9AC-4E43-9662-CE94A23DFC98}"/>
                  </a:ext>
                </a:extLst>
              </p:cNvPr>
              <p:cNvGrpSpPr/>
              <p:nvPr/>
            </p:nvGrpSpPr>
            <p:grpSpPr>
              <a:xfrm>
                <a:off x="645038" y="-16788"/>
                <a:ext cx="440726" cy="833337"/>
                <a:chOff x="645038" y="-16788"/>
                <a:chExt cx="440726" cy="833337"/>
              </a:xfrm>
            </p:grpSpPr>
            <p:sp>
              <p:nvSpPr>
                <p:cNvPr id="23" name="Freeform 724">
                  <a:extLst>
                    <a:ext uri="{FF2B5EF4-FFF2-40B4-BE49-F238E27FC236}">
                      <a16:creationId xmlns:a16="http://schemas.microsoft.com/office/drawing/2014/main" id="{D85199F9-5103-48FD-B21F-C2366D0FF073}"/>
                    </a:ext>
                  </a:extLst>
                </p:cNvPr>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24" name="Group 23">
                  <a:extLst>
                    <a:ext uri="{FF2B5EF4-FFF2-40B4-BE49-F238E27FC236}">
                      <a16:creationId xmlns:a16="http://schemas.microsoft.com/office/drawing/2014/main" id="{E194731E-D532-4AD3-AA29-EED459A7FEFE}"/>
                    </a:ext>
                  </a:extLst>
                </p:cNvPr>
                <p:cNvGrpSpPr/>
                <p:nvPr/>
              </p:nvGrpSpPr>
              <p:grpSpPr>
                <a:xfrm>
                  <a:off x="645038" y="126103"/>
                  <a:ext cx="440726" cy="517098"/>
                  <a:chOff x="645038" y="126103"/>
                  <a:chExt cx="440726" cy="517098"/>
                </a:xfrm>
              </p:grpSpPr>
              <p:grpSp>
                <p:nvGrpSpPr>
                  <p:cNvPr id="25" name="Group 24">
                    <a:extLst>
                      <a:ext uri="{FF2B5EF4-FFF2-40B4-BE49-F238E27FC236}">
                        <a16:creationId xmlns:a16="http://schemas.microsoft.com/office/drawing/2014/main" id="{EC209517-5345-44FE-BDAD-435EE7C625DE}"/>
                      </a:ext>
                    </a:extLst>
                  </p:cNvPr>
                  <p:cNvGrpSpPr/>
                  <p:nvPr/>
                </p:nvGrpSpPr>
                <p:grpSpPr>
                  <a:xfrm>
                    <a:off x="668087" y="126103"/>
                    <a:ext cx="417677" cy="502494"/>
                    <a:chOff x="668087" y="126103"/>
                    <a:chExt cx="417677" cy="502494"/>
                  </a:xfrm>
                </p:grpSpPr>
                <p:sp>
                  <p:nvSpPr>
                    <p:cNvPr id="35" name="Freeform 736">
                      <a:extLst>
                        <a:ext uri="{FF2B5EF4-FFF2-40B4-BE49-F238E27FC236}">
                          <a16:creationId xmlns:a16="http://schemas.microsoft.com/office/drawing/2014/main" id="{BF256438-17BD-4E87-99E5-89B33FC7A6AF}"/>
                        </a:ext>
                      </a:extLst>
                    </p:cNvPr>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 name="Freeform 737">
                      <a:extLst>
                        <a:ext uri="{FF2B5EF4-FFF2-40B4-BE49-F238E27FC236}">
                          <a16:creationId xmlns:a16="http://schemas.microsoft.com/office/drawing/2014/main" id="{8680569D-2D4D-4131-BF23-B9035641B867}"/>
                        </a:ext>
                      </a:extLst>
                    </p:cNvPr>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 name="Freeform 761">
                      <a:extLst>
                        <a:ext uri="{FF2B5EF4-FFF2-40B4-BE49-F238E27FC236}">
                          <a16:creationId xmlns:a16="http://schemas.microsoft.com/office/drawing/2014/main" id="{16A61F2B-B5EE-4387-AD8E-1948AE445A50}"/>
                        </a:ext>
                      </a:extLst>
                    </p:cNvPr>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 name="Freeform 762">
                      <a:extLst>
                        <a:ext uri="{FF2B5EF4-FFF2-40B4-BE49-F238E27FC236}">
                          <a16:creationId xmlns:a16="http://schemas.microsoft.com/office/drawing/2014/main" id="{B1B76B92-AB1E-49B2-BB9C-2503FA020F8A}"/>
                        </a:ext>
                      </a:extLst>
                    </p:cNvPr>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 name="Freeform 763">
                      <a:extLst>
                        <a:ext uri="{FF2B5EF4-FFF2-40B4-BE49-F238E27FC236}">
                          <a16:creationId xmlns:a16="http://schemas.microsoft.com/office/drawing/2014/main" id="{EEA5D85A-DC13-4D9E-BBAD-B3FAD21B06A5}"/>
                        </a:ext>
                      </a:extLst>
                    </p:cNvPr>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 name="Freeform 764">
                      <a:extLst>
                        <a:ext uri="{FF2B5EF4-FFF2-40B4-BE49-F238E27FC236}">
                          <a16:creationId xmlns:a16="http://schemas.microsoft.com/office/drawing/2014/main" id="{DB4DAD0F-F080-46B8-B670-15598A2CF561}"/>
                        </a:ext>
                      </a:extLst>
                    </p:cNvPr>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1" name="Freeform 765">
                      <a:extLst>
                        <a:ext uri="{FF2B5EF4-FFF2-40B4-BE49-F238E27FC236}">
                          <a16:creationId xmlns:a16="http://schemas.microsoft.com/office/drawing/2014/main" id="{A5591C7C-6E9A-4FB7-BDA2-434DED134029}"/>
                        </a:ext>
                      </a:extLst>
                    </p:cNvPr>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 name="Freeform 766">
                      <a:extLst>
                        <a:ext uri="{FF2B5EF4-FFF2-40B4-BE49-F238E27FC236}">
                          <a16:creationId xmlns:a16="http://schemas.microsoft.com/office/drawing/2014/main" id="{9919067A-48EF-417A-AFA7-8F522EEF9EC9}"/>
                        </a:ext>
                      </a:extLst>
                    </p:cNvPr>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6" name="Group 25">
                    <a:extLst>
                      <a:ext uri="{FF2B5EF4-FFF2-40B4-BE49-F238E27FC236}">
                        <a16:creationId xmlns:a16="http://schemas.microsoft.com/office/drawing/2014/main" id="{39C4FEF4-D1BE-40CC-A86A-D00C05C66DD1}"/>
                      </a:ext>
                    </a:extLst>
                  </p:cNvPr>
                  <p:cNvGrpSpPr/>
                  <p:nvPr/>
                </p:nvGrpSpPr>
                <p:grpSpPr>
                  <a:xfrm>
                    <a:off x="645038" y="141408"/>
                    <a:ext cx="425857" cy="501793"/>
                    <a:chOff x="645038" y="141408"/>
                    <a:chExt cx="425857" cy="501793"/>
                  </a:xfrm>
                </p:grpSpPr>
                <p:sp>
                  <p:nvSpPr>
                    <p:cNvPr id="27" name="Freeform 728">
                      <a:extLst>
                        <a:ext uri="{FF2B5EF4-FFF2-40B4-BE49-F238E27FC236}">
                          <a16:creationId xmlns:a16="http://schemas.microsoft.com/office/drawing/2014/main" id="{CF340A87-77BC-40CC-8328-8E28214C543D}"/>
                        </a:ext>
                      </a:extLst>
                    </p:cNvPr>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 name="Freeform 729">
                      <a:extLst>
                        <a:ext uri="{FF2B5EF4-FFF2-40B4-BE49-F238E27FC236}">
                          <a16:creationId xmlns:a16="http://schemas.microsoft.com/office/drawing/2014/main" id="{3B998D30-E8DF-4707-A909-B6DE1CC70D96}"/>
                        </a:ext>
                      </a:extLst>
                    </p:cNvPr>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 name="Freeform 730">
                      <a:extLst>
                        <a:ext uri="{FF2B5EF4-FFF2-40B4-BE49-F238E27FC236}">
                          <a16:creationId xmlns:a16="http://schemas.microsoft.com/office/drawing/2014/main" id="{44150F07-4C2F-464B-A6A3-C47DBB170A5A}"/>
                        </a:ext>
                      </a:extLst>
                    </p:cNvPr>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 name="Freeform 731">
                      <a:extLst>
                        <a:ext uri="{FF2B5EF4-FFF2-40B4-BE49-F238E27FC236}">
                          <a16:creationId xmlns:a16="http://schemas.microsoft.com/office/drawing/2014/main" id="{0E0BC580-1C67-4DCF-B94A-06AB445B9A8D}"/>
                        </a:ext>
                      </a:extLst>
                    </p:cNvPr>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 name="Freeform 732">
                      <a:extLst>
                        <a:ext uri="{FF2B5EF4-FFF2-40B4-BE49-F238E27FC236}">
                          <a16:creationId xmlns:a16="http://schemas.microsoft.com/office/drawing/2014/main" id="{372931A5-F83F-4F2E-9E12-707C72DB5517}"/>
                        </a:ext>
                      </a:extLst>
                    </p:cNvPr>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 name="Freeform 733">
                      <a:extLst>
                        <a:ext uri="{FF2B5EF4-FFF2-40B4-BE49-F238E27FC236}">
                          <a16:creationId xmlns:a16="http://schemas.microsoft.com/office/drawing/2014/main" id="{23B8AD5A-2AE4-4AF5-A8F7-2FA278A915D5}"/>
                        </a:ext>
                      </a:extLst>
                    </p:cNvPr>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 name="Freeform 734">
                      <a:extLst>
                        <a:ext uri="{FF2B5EF4-FFF2-40B4-BE49-F238E27FC236}">
                          <a16:creationId xmlns:a16="http://schemas.microsoft.com/office/drawing/2014/main" id="{5A9FB235-D73E-40DD-ABD1-7D3FB457FFFA}"/>
                        </a:ext>
                      </a:extLst>
                    </p:cNvPr>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 name="Freeform 735">
                      <a:extLst>
                        <a:ext uri="{FF2B5EF4-FFF2-40B4-BE49-F238E27FC236}">
                          <a16:creationId xmlns:a16="http://schemas.microsoft.com/office/drawing/2014/main" id="{F0ACE1BF-1929-41C3-AB22-4BD336B4BBE4}"/>
                        </a:ext>
                      </a:extLst>
                    </p:cNvPr>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2473411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80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lose up of a sign&#10;&#10;Description automatically generated">
            <a:extLst>
              <a:ext uri="{FF2B5EF4-FFF2-40B4-BE49-F238E27FC236}">
                <a16:creationId xmlns:a16="http://schemas.microsoft.com/office/drawing/2014/main" id="{9C5C9EAC-5BC8-4EDD-A71F-2969C6FEA7A0}"/>
              </a:ext>
            </a:extLst>
          </p:cNvPr>
          <p:cNvPicPr>
            <a:picLocks noChangeAspect="1"/>
          </p:cNvPicPr>
          <p:nvPr/>
        </p:nvPicPr>
        <p:blipFill>
          <a:blip r:embed="rId3"/>
          <a:stretch>
            <a:fillRect/>
          </a:stretch>
        </p:blipFill>
        <p:spPr>
          <a:xfrm>
            <a:off x="435427" y="-225081"/>
            <a:ext cx="6104095" cy="2263633"/>
          </a:xfrm>
          <a:prstGeom prst="rect">
            <a:avLst/>
          </a:prstGeom>
        </p:spPr>
      </p:pic>
      <p:sp>
        <p:nvSpPr>
          <p:cNvPr id="2" name="TextBox 1">
            <a:extLst>
              <a:ext uri="{FF2B5EF4-FFF2-40B4-BE49-F238E27FC236}">
                <a16:creationId xmlns:a16="http://schemas.microsoft.com/office/drawing/2014/main" id="{9C09DEA8-DDE2-43D0-BD81-7C5ED9B3047D}"/>
              </a:ext>
            </a:extLst>
          </p:cNvPr>
          <p:cNvSpPr txBox="1"/>
          <p:nvPr/>
        </p:nvSpPr>
        <p:spPr>
          <a:xfrm>
            <a:off x="318477" y="1814887"/>
            <a:ext cx="6391812" cy="2862322"/>
          </a:xfrm>
          <a:prstGeom prst="rect">
            <a:avLst/>
          </a:prstGeom>
          <a:noFill/>
        </p:spPr>
        <p:txBody>
          <a:bodyPr wrap="square" rtlCol="0">
            <a:spAutoFit/>
          </a:bodyPr>
          <a:lstStyle/>
          <a:p>
            <a:pPr marL="342900" indent="-342900">
              <a:buAutoNum type="arabicPeriod"/>
            </a:pPr>
            <a:r>
              <a:rPr lang="en-US" dirty="0">
                <a:effectLst>
                  <a:outerShdw blurRad="38100" dist="38100" dir="2700000" algn="tl">
                    <a:srgbClr val="000000">
                      <a:alpha val="43137"/>
                    </a:srgbClr>
                  </a:outerShdw>
                </a:effectLst>
              </a:rPr>
              <a:t>Continue robust support for the Hospital Preparedness Program, focused on growing and maturing HCCs;</a:t>
            </a:r>
          </a:p>
          <a:p>
            <a:pPr marL="342900" indent="-342900">
              <a:buAutoNum type="arabicPeriod"/>
            </a:pPr>
            <a:r>
              <a:rPr lang="en-US" dirty="0">
                <a:effectLst>
                  <a:outerShdw blurRad="38100" dist="38100" dir="2700000" algn="tl">
                    <a:srgbClr val="000000">
                      <a:alpha val="43137"/>
                    </a:srgbClr>
                  </a:outerShdw>
                </a:effectLst>
              </a:rPr>
              <a:t>Integrate local Medical Reserve Corps and National Disaster Medical Service (NDMS) units with their respective HCCs; </a:t>
            </a:r>
          </a:p>
          <a:p>
            <a:pPr marL="342900" indent="-342900">
              <a:buAutoNum type="arabicPeriod"/>
            </a:pPr>
            <a:r>
              <a:rPr lang="en-US" dirty="0">
                <a:effectLst>
                  <a:outerShdw blurRad="38100" dist="38100" dir="2700000" algn="tl">
                    <a:srgbClr val="000000">
                      <a:alpha val="43137"/>
                    </a:srgbClr>
                  </a:outerShdw>
                </a:effectLst>
              </a:rPr>
              <a:t>Initiate a new program designed to promote a Culture of Resilience at the local level;</a:t>
            </a:r>
          </a:p>
          <a:p>
            <a:pPr marL="342900" indent="-342900">
              <a:buAutoNum type="arabicPeriod"/>
            </a:pPr>
            <a:r>
              <a:rPr lang="en-US" dirty="0">
                <a:effectLst>
                  <a:outerShdw blurRad="38100" dist="38100" dir="2700000" algn="tl">
                    <a:srgbClr val="000000">
                      <a:alpha val="43137"/>
                    </a:srgbClr>
                  </a:outerShdw>
                </a:effectLst>
              </a:rPr>
              <a:t>Create a network of Disaster Resource Hospitals; and, </a:t>
            </a:r>
          </a:p>
          <a:p>
            <a:pPr marL="342900" indent="-342900">
              <a:buAutoNum type="arabicPeriod"/>
            </a:pPr>
            <a:r>
              <a:rPr lang="en-US" dirty="0">
                <a:effectLst>
                  <a:outerShdw blurRad="38100" dist="38100" dir="2700000" algn="tl">
                    <a:srgbClr val="000000">
                      <a:alpha val="43137"/>
                    </a:srgbClr>
                  </a:outerShdw>
                </a:effectLst>
              </a:rPr>
              <a:t>Launch a new program with Assistant Secretary for Preparedness &amp; Response (ASPR) focused on preparedness for catastrophic health events. </a:t>
            </a:r>
          </a:p>
        </p:txBody>
      </p:sp>
      <p:sp>
        <p:nvSpPr>
          <p:cNvPr id="3" name="TextBox 2">
            <a:extLst>
              <a:ext uri="{FF2B5EF4-FFF2-40B4-BE49-F238E27FC236}">
                <a16:creationId xmlns:a16="http://schemas.microsoft.com/office/drawing/2014/main" id="{B40339F4-B7AF-4E03-B461-DCEA3AC0D7E9}"/>
              </a:ext>
            </a:extLst>
          </p:cNvPr>
          <p:cNvSpPr txBox="1"/>
          <p:nvPr/>
        </p:nvSpPr>
        <p:spPr>
          <a:xfrm>
            <a:off x="3828505" y="1145110"/>
            <a:ext cx="3671612" cy="646331"/>
          </a:xfrm>
          <a:prstGeom prst="rect">
            <a:avLst/>
          </a:prstGeom>
          <a:noFill/>
        </p:spPr>
        <p:txBody>
          <a:bodyPr wrap="square" rtlCol="0">
            <a:spAutoFit/>
          </a:bodyPr>
          <a:lstStyle/>
          <a:p>
            <a:r>
              <a:rPr lang="en-US" i="1" dirty="0">
                <a:effectLst>
                  <a:outerShdw blurRad="38100" dist="38100" dir="2700000" algn="tl">
                    <a:srgbClr val="000000">
                      <a:alpha val="43137"/>
                    </a:srgbClr>
                  </a:outerShdw>
                </a:effectLst>
              </a:rPr>
              <a:t>According to </a:t>
            </a:r>
            <a:r>
              <a:rPr lang="en-US" i="1" u="sng" dirty="0">
                <a:effectLst>
                  <a:outerShdw blurRad="38100" dist="38100" dir="2700000" algn="tl">
                    <a:srgbClr val="000000">
                      <a:alpha val="43137"/>
                    </a:srgbClr>
                  </a:outerShdw>
                </a:effectLst>
              </a:rPr>
              <a:t>A Framework for Healthcare Disaster Resilience</a:t>
            </a:r>
          </a:p>
        </p:txBody>
      </p:sp>
    </p:spTree>
  </p:cSld>
  <p:clrMapOvr>
    <a:masterClrMapping/>
  </p:clrMapOvr>
  <p:transition spd="slow">
    <p:push dir="u"/>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292986" y="4215950"/>
            <a:ext cx="781640" cy="689372"/>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204" name="Group 204"/>
          <p:cNvGrpSpPr>
            <a:grpSpLocks/>
          </p:cNvGrpSpPr>
          <p:nvPr/>
        </p:nvGrpSpPr>
        <p:grpSpPr bwMode="auto">
          <a:xfrm rot="20211964" flipH="1">
            <a:off x="162109" y="4163414"/>
            <a:ext cx="1171575" cy="853700"/>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32" name="Group 204"/>
          <p:cNvGrpSpPr>
            <a:grpSpLocks/>
          </p:cNvGrpSpPr>
          <p:nvPr/>
        </p:nvGrpSpPr>
        <p:grpSpPr bwMode="auto">
          <a:xfrm rot="2483591">
            <a:off x="4894165" y="3661505"/>
            <a:ext cx="1171575" cy="853700"/>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12" name="Group 204"/>
          <p:cNvGrpSpPr>
            <a:grpSpLocks/>
          </p:cNvGrpSpPr>
          <p:nvPr/>
        </p:nvGrpSpPr>
        <p:grpSpPr bwMode="auto">
          <a:xfrm rot="20539023">
            <a:off x="5475748" y="4015041"/>
            <a:ext cx="1171575" cy="853700"/>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89" name="Group 204"/>
          <p:cNvGrpSpPr>
            <a:grpSpLocks/>
          </p:cNvGrpSpPr>
          <p:nvPr/>
        </p:nvGrpSpPr>
        <p:grpSpPr bwMode="auto">
          <a:xfrm rot="710296">
            <a:off x="1409970" y="266196"/>
            <a:ext cx="1171575" cy="853700"/>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64" name="Group 204"/>
          <p:cNvGrpSpPr>
            <a:grpSpLocks/>
          </p:cNvGrpSpPr>
          <p:nvPr/>
        </p:nvGrpSpPr>
        <p:grpSpPr bwMode="auto">
          <a:xfrm rot="1505432">
            <a:off x="147619" y="923602"/>
            <a:ext cx="1171575" cy="853700"/>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grpSp>
        <p:nvGrpSpPr>
          <p:cNvPr id="184" name="Group 204"/>
          <p:cNvGrpSpPr>
            <a:grpSpLocks/>
          </p:cNvGrpSpPr>
          <p:nvPr/>
        </p:nvGrpSpPr>
        <p:grpSpPr bwMode="auto">
          <a:xfrm rot="3372862">
            <a:off x="436761" y="345004"/>
            <a:ext cx="1171575" cy="853700"/>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grpSp>
      <p:sp>
        <p:nvSpPr>
          <p:cNvPr id="2" name="TextBox 1">
            <a:extLst>
              <a:ext uri="{FF2B5EF4-FFF2-40B4-BE49-F238E27FC236}">
                <a16:creationId xmlns:a16="http://schemas.microsoft.com/office/drawing/2014/main" id="{828BB1AA-EDFE-47DB-BE16-34D826D80D2F}"/>
              </a:ext>
            </a:extLst>
          </p:cNvPr>
          <p:cNvSpPr txBox="1"/>
          <p:nvPr/>
        </p:nvSpPr>
        <p:spPr>
          <a:xfrm>
            <a:off x="759803" y="1986865"/>
            <a:ext cx="5544947" cy="2585323"/>
          </a:xfrm>
          <a:prstGeom prst="rect">
            <a:avLst/>
          </a:prstGeom>
          <a:noFill/>
        </p:spPr>
        <p:txBody>
          <a:bodyPr wrap="square" rtlCol="0">
            <a:spAutoFit/>
          </a:bodyPr>
          <a:lstStyle/>
          <a:p>
            <a:r>
              <a:rPr lang="en-US" dirty="0">
                <a:latin typeface="Comic Sans MS" panose="030F0702030302020204" pitchFamily="66" charset="0"/>
              </a:rPr>
              <a:t>LEGO’s Dutch Motto is: </a:t>
            </a:r>
          </a:p>
          <a:p>
            <a:r>
              <a:rPr lang="en-US" dirty="0">
                <a:latin typeface="Comic Sans MS" panose="030F0702030302020204" pitchFamily="66" charset="0"/>
              </a:rPr>
              <a:t>“Det </a:t>
            </a:r>
            <a:r>
              <a:rPr lang="en-US" dirty="0" err="1">
                <a:latin typeface="Comic Sans MS" panose="030F0702030302020204" pitchFamily="66" charset="0"/>
              </a:rPr>
              <a:t>bedste</a:t>
            </a:r>
            <a:r>
              <a:rPr lang="en-US" dirty="0">
                <a:latin typeface="Comic Sans MS" panose="030F0702030302020204" pitchFamily="66" charset="0"/>
              </a:rPr>
              <a:t> </a:t>
            </a:r>
            <a:r>
              <a:rPr lang="en-US" dirty="0" err="1">
                <a:latin typeface="Comic Sans MS" panose="030F0702030302020204" pitchFamily="66" charset="0"/>
              </a:rPr>
              <a:t>er</a:t>
            </a:r>
            <a:r>
              <a:rPr lang="en-US" dirty="0">
                <a:latin typeface="Comic Sans MS" panose="030F0702030302020204" pitchFamily="66" charset="0"/>
              </a:rPr>
              <a:t> </a:t>
            </a:r>
            <a:r>
              <a:rPr lang="en-US" dirty="0" err="1">
                <a:latin typeface="Comic Sans MS" panose="030F0702030302020204" pitchFamily="66" charset="0"/>
              </a:rPr>
              <a:t>ikke</a:t>
            </a:r>
            <a:r>
              <a:rPr lang="en-US" dirty="0">
                <a:latin typeface="Comic Sans MS" panose="030F0702030302020204" pitchFamily="66" charset="0"/>
              </a:rPr>
              <a:t> for </a:t>
            </a:r>
            <a:r>
              <a:rPr lang="en-US" dirty="0" err="1">
                <a:latin typeface="Comic Sans MS" panose="030F0702030302020204" pitchFamily="66" charset="0"/>
              </a:rPr>
              <a:t>godt</a:t>
            </a:r>
            <a:r>
              <a:rPr lang="en-US" dirty="0">
                <a:latin typeface="Comic Sans MS" panose="030F0702030302020204" pitchFamily="66" charset="0"/>
              </a:rPr>
              <a:t>,” which means, </a:t>
            </a:r>
            <a:endParaRPr lang="en-US" dirty="0">
              <a:solidFill>
                <a:srgbClr val="FF0000"/>
              </a:solidFill>
              <a:latin typeface="Comic Sans MS" panose="030F0702030302020204" pitchFamily="66" charset="0"/>
            </a:endParaRPr>
          </a:p>
          <a:p>
            <a:endParaRPr lang="en-US" dirty="0">
              <a:latin typeface="Comic Sans MS" panose="030F0702030302020204" pitchFamily="66" charset="0"/>
            </a:endParaRPr>
          </a:p>
          <a:p>
            <a:endParaRPr lang="en-US" dirty="0">
              <a:latin typeface="Comic Sans MS" panose="030F0702030302020204" pitchFamily="66" charset="0"/>
            </a:endParaRPr>
          </a:p>
          <a:p>
            <a:r>
              <a:rPr lang="en-US" dirty="0">
                <a:latin typeface="Comic Sans MS" panose="030F0702030302020204" pitchFamily="66" charset="0"/>
              </a:rPr>
              <a:t>Perhaps this should be the motto of HCCs as well!</a:t>
            </a:r>
          </a:p>
          <a:p>
            <a:endParaRPr lang="en-US" dirty="0">
              <a:latin typeface="Comic Sans MS" panose="030F0702030302020204" pitchFamily="66" charset="0"/>
            </a:endParaRP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(Tables with the right answer receive </a:t>
            </a:r>
          </a:p>
          <a:p>
            <a:r>
              <a:rPr lang="en-US" b="1" dirty="0">
                <a:solidFill>
                  <a:srgbClr val="FF0000"/>
                </a:solidFill>
                <a:effectLst>
                  <a:outerShdw blurRad="38100" dist="38100" dir="2700000" algn="tl">
                    <a:srgbClr val="000000">
                      <a:alpha val="43137"/>
                    </a:srgbClr>
                  </a:outerShdw>
                </a:effectLst>
                <a:latin typeface="Comic Sans MS" panose="030F0702030302020204" pitchFamily="66" charset="0"/>
              </a:rPr>
              <a:t>		20 extra LEGOS.)</a:t>
            </a:r>
          </a:p>
          <a:p>
            <a:endParaRPr lang="en-US" dirty="0">
              <a:latin typeface="Comic Sans MS" panose="030F0702030302020204" pitchFamily="66" charset="0"/>
            </a:endParaRPr>
          </a:p>
        </p:txBody>
      </p:sp>
      <p:sp>
        <p:nvSpPr>
          <p:cNvPr id="3" name="TextBox 2">
            <a:extLst>
              <a:ext uri="{FF2B5EF4-FFF2-40B4-BE49-F238E27FC236}">
                <a16:creationId xmlns:a16="http://schemas.microsoft.com/office/drawing/2014/main" id="{4003AC28-1D1B-4A2A-BDED-B01903622A9C}"/>
              </a:ext>
            </a:extLst>
          </p:cNvPr>
          <p:cNvSpPr txBox="1"/>
          <p:nvPr/>
        </p:nvSpPr>
        <p:spPr>
          <a:xfrm>
            <a:off x="1406392" y="2593218"/>
            <a:ext cx="3871912" cy="369332"/>
          </a:xfrm>
          <a:prstGeom prst="rect">
            <a:avLst/>
          </a:prstGeom>
          <a:noFill/>
        </p:spPr>
        <p:txBody>
          <a:bodyPr wrap="square" rtlCol="0">
            <a:spAutoFit/>
          </a:bodyPr>
          <a:lstStyle/>
          <a:p>
            <a:r>
              <a:rPr lang="en-US" dirty="0">
                <a:solidFill>
                  <a:srgbClr val="FF0000"/>
                </a:solidFill>
                <a:effectLst>
                  <a:outerShdw blurRad="38100" dist="38100" dir="2700000" algn="tl">
                    <a:srgbClr val="000000">
                      <a:alpha val="43137"/>
                    </a:srgbClr>
                  </a:outerShdw>
                </a:effectLst>
                <a:latin typeface="Comic Sans MS" panose="030F0702030302020204" pitchFamily="66" charset="0"/>
              </a:rPr>
              <a:t>“Only the best is good enough.”</a:t>
            </a:r>
            <a:endParaRPr 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864652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childTnLst>
                          </p:cTn>
                        </p:par>
                        <p:par>
                          <p:cTn id="57" fill="hold">
                            <p:stCondLst>
                              <p:cond delay="3000"/>
                            </p:stCondLst>
                            <p:childTnLst>
                              <p:par>
                                <p:cTn id="58" presetID="2" presetClass="entr" presetSubtype="1" fill="hold" nodeType="afterEffect">
                                  <p:stCondLst>
                                    <p:cond delay="0"/>
                                  </p:stCondLst>
                                  <p:childTnLst>
                                    <p:set>
                                      <p:cBhvr>
                                        <p:cTn id="59" dur="1" fill="hold">
                                          <p:stCondLst>
                                            <p:cond delay="0"/>
                                          </p:stCondLst>
                                        </p:cTn>
                                        <p:tgtEl>
                                          <p:spTgt spid="204"/>
                                        </p:tgtEl>
                                        <p:attrNameLst>
                                          <p:attrName>style.visibility</p:attrName>
                                        </p:attrNameLst>
                                      </p:cBhvr>
                                      <p:to>
                                        <p:strVal val="visible"/>
                                      </p:to>
                                    </p:set>
                                    <p:anim calcmode="lin" valueType="num">
                                      <p:cBhvr additive="base">
                                        <p:cTn id="60" dur="500" fill="hold"/>
                                        <p:tgtEl>
                                          <p:spTgt spid="204"/>
                                        </p:tgtEl>
                                        <p:attrNameLst>
                                          <p:attrName>ppt_x</p:attrName>
                                        </p:attrNameLst>
                                      </p:cBhvr>
                                      <p:tavLst>
                                        <p:tav tm="0">
                                          <p:val>
                                            <p:strVal val="#ppt_x"/>
                                          </p:val>
                                        </p:tav>
                                        <p:tav tm="100000">
                                          <p:val>
                                            <p:strVal val="#ppt_x"/>
                                          </p:val>
                                        </p:tav>
                                      </p:tavLst>
                                    </p:anim>
                                    <p:anim calcmode="lin" valueType="num">
                                      <p:cBhvr additive="base">
                                        <p:cTn id="61" dur="500" fill="hold"/>
                                        <p:tgtEl>
                                          <p:spTgt spid="204"/>
                                        </p:tgtEl>
                                        <p:attrNameLst>
                                          <p:attrName>ppt_y</p:attrName>
                                        </p:attrNameLst>
                                      </p:cBhvr>
                                      <p:tavLst>
                                        <p:tav tm="0">
                                          <p:val>
                                            <p:strVal val="0-#ppt_h/2"/>
                                          </p:val>
                                        </p:tav>
                                        <p:tav tm="100000">
                                          <p:val>
                                            <p:strVal val="#ppt_y"/>
                                          </p:val>
                                        </p:tav>
                                      </p:tavLst>
                                    </p:anim>
                                  </p:childTnLst>
                                </p:cTn>
                              </p:par>
                              <p:par>
                                <p:cTn id="62" presetID="32" presetClass="emph" presetSubtype="0" fill="hold" nodeType="withEffect">
                                  <p:stCondLst>
                                    <p:cond delay="200"/>
                                  </p:stCondLst>
                                  <p:childTnLst>
                                    <p:animRot by="120000">
                                      <p:cBhvr>
                                        <p:cTn id="63" dur="100" fill="hold">
                                          <p:stCondLst>
                                            <p:cond delay="0"/>
                                          </p:stCondLst>
                                        </p:cTn>
                                        <p:tgtEl>
                                          <p:spTgt spid="204"/>
                                        </p:tgtEl>
                                        <p:attrNameLst>
                                          <p:attrName>r</p:attrName>
                                        </p:attrNameLst>
                                      </p:cBhvr>
                                    </p:animRot>
                                    <p:animRot by="-240000">
                                      <p:cBhvr>
                                        <p:cTn id="64" dur="200" fill="hold">
                                          <p:stCondLst>
                                            <p:cond delay="200"/>
                                          </p:stCondLst>
                                        </p:cTn>
                                        <p:tgtEl>
                                          <p:spTgt spid="204"/>
                                        </p:tgtEl>
                                        <p:attrNameLst>
                                          <p:attrName>r</p:attrName>
                                        </p:attrNameLst>
                                      </p:cBhvr>
                                    </p:animRot>
                                    <p:animRot by="240000">
                                      <p:cBhvr>
                                        <p:cTn id="65" dur="200" fill="hold">
                                          <p:stCondLst>
                                            <p:cond delay="400"/>
                                          </p:stCondLst>
                                        </p:cTn>
                                        <p:tgtEl>
                                          <p:spTgt spid="204"/>
                                        </p:tgtEl>
                                        <p:attrNameLst>
                                          <p:attrName>r</p:attrName>
                                        </p:attrNameLst>
                                      </p:cBhvr>
                                    </p:animRot>
                                    <p:animRot by="-240000">
                                      <p:cBhvr>
                                        <p:cTn id="66" dur="200" fill="hold">
                                          <p:stCondLst>
                                            <p:cond delay="600"/>
                                          </p:stCondLst>
                                        </p:cTn>
                                        <p:tgtEl>
                                          <p:spTgt spid="204"/>
                                        </p:tgtEl>
                                        <p:attrNameLst>
                                          <p:attrName>r</p:attrName>
                                        </p:attrNameLst>
                                      </p:cBhvr>
                                    </p:animRot>
                                    <p:animRot by="120000">
                                      <p:cBhvr>
                                        <p:cTn id="67" dur="200" fill="hold">
                                          <p:stCondLst>
                                            <p:cond delay="800"/>
                                          </p:stCondLst>
                                        </p:cTn>
                                        <p:tgtEl>
                                          <p:spTgt spid="204"/>
                                        </p:tgtEl>
                                        <p:attrNameLst>
                                          <p:attrName>r</p:attrName>
                                        </p:attrNameLst>
                                      </p:cBhvr>
                                    </p:animRot>
                                  </p:childTnLst>
                                </p:cTn>
                              </p:par>
                            </p:childTnLst>
                          </p:cTn>
                        </p:par>
                        <p:par>
                          <p:cTn id="68" fill="hold">
                            <p:stCondLst>
                              <p:cond delay="4200"/>
                            </p:stCondLst>
                            <p:childTnLst>
                              <p:par>
                                <p:cTn id="69" presetID="2" presetClass="entr" presetSubtype="1" fill="hold" nodeType="afterEffect">
                                  <p:stCondLst>
                                    <p:cond delay="0"/>
                                  </p:stCondLst>
                                  <p:childTnLst>
                                    <p:set>
                                      <p:cBhvr>
                                        <p:cTn id="70" dur="1" fill="hold">
                                          <p:stCondLst>
                                            <p:cond delay="0"/>
                                          </p:stCondLst>
                                        </p:cTn>
                                        <p:tgtEl>
                                          <p:spTgt spid="152"/>
                                        </p:tgtEl>
                                        <p:attrNameLst>
                                          <p:attrName>style.visibility</p:attrName>
                                        </p:attrNameLst>
                                      </p:cBhvr>
                                      <p:to>
                                        <p:strVal val="visible"/>
                                      </p:to>
                                    </p:set>
                                    <p:anim calcmode="lin" valueType="num">
                                      <p:cBhvr additive="base">
                                        <p:cTn id="71" dur="500" fill="hold"/>
                                        <p:tgtEl>
                                          <p:spTgt spid="152"/>
                                        </p:tgtEl>
                                        <p:attrNameLst>
                                          <p:attrName>ppt_x</p:attrName>
                                        </p:attrNameLst>
                                      </p:cBhvr>
                                      <p:tavLst>
                                        <p:tav tm="0">
                                          <p:val>
                                            <p:strVal val="#ppt_x"/>
                                          </p:val>
                                        </p:tav>
                                        <p:tav tm="100000">
                                          <p:val>
                                            <p:strVal val="#ppt_x"/>
                                          </p:val>
                                        </p:tav>
                                      </p:tavLst>
                                    </p:anim>
                                    <p:anim calcmode="lin" valueType="num">
                                      <p:cBhvr additive="base">
                                        <p:cTn id="72" dur="500" fill="hold"/>
                                        <p:tgtEl>
                                          <p:spTgt spid="152"/>
                                        </p:tgtEl>
                                        <p:attrNameLst>
                                          <p:attrName>ppt_y</p:attrName>
                                        </p:attrNameLst>
                                      </p:cBhvr>
                                      <p:tavLst>
                                        <p:tav tm="0">
                                          <p:val>
                                            <p:strVal val="0-#ppt_h/2"/>
                                          </p:val>
                                        </p:tav>
                                        <p:tav tm="100000">
                                          <p:val>
                                            <p:strVal val="#ppt_y"/>
                                          </p:val>
                                        </p:tav>
                                      </p:tavLst>
                                    </p:anim>
                                  </p:childTnLst>
                                </p:cTn>
                              </p:par>
                              <p:par>
                                <p:cTn id="73" presetID="32" presetClass="emph" presetSubtype="0" fill="hold" nodeType="withEffect">
                                  <p:stCondLst>
                                    <p:cond delay="200"/>
                                  </p:stCondLst>
                                  <p:childTnLst>
                                    <p:animRot by="120000">
                                      <p:cBhvr>
                                        <p:cTn id="74" dur="100" fill="hold">
                                          <p:stCondLst>
                                            <p:cond delay="0"/>
                                          </p:stCondLst>
                                        </p:cTn>
                                        <p:tgtEl>
                                          <p:spTgt spid="152"/>
                                        </p:tgtEl>
                                        <p:attrNameLst>
                                          <p:attrName>r</p:attrName>
                                        </p:attrNameLst>
                                      </p:cBhvr>
                                    </p:animRot>
                                    <p:animRot by="-240000">
                                      <p:cBhvr>
                                        <p:cTn id="75" dur="200" fill="hold">
                                          <p:stCondLst>
                                            <p:cond delay="200"/>
                                          </p:stCondLst>
                                        </p:cTn>
                                        <p:tgtEl>
                                          <p:spTgt spid="152"/>
                                        </p:tgtEl>
                                        <p:attrNameLst>
                                          <p:attrName>r</p:attrName>
                                        </p:attrNameLst>
                                      </p:cBhvr>
                                    </p:animRot>
                                    <p:animRot by="240000">
                                      <p:cBhvr>
                                        <p:cTn id="76" dur="200" fill="hold">
                                          <p:stCondLst>
                                            <p:cond delay="400"/>
                                          </p:stCondLst>
                                        </p:cTn>
                                        <p:tgtEl>
                                          <p:spTgt spid="152"/>
                                        </p:tgtEl>
                                        <p:attrNameLst>
                                          <p:attrName>r</p:attrName>
                                        </p:attrNameLst>
                                      </p:cBhvr>
                                    </p:animRot>
                                    <p:animRot by="-240000">
                                      <p:cBhvr>
                                        <p:cTn id="77" dur="200" fill="hold">
                                          <p:stCondLst>
                                            <p:cond delay="600"/>
                                          </p:stCondLst>
                                        </p:cTn>
                                        <p:tgtEl>
                                          <p:spTgt spid="152"/>
                                        </p:tgtEl>
                                        <p:attrNameLst>
                                          <p:attrName>r</p:attrName>
                                        </p:attrNameLst>
                                      </p:cBhvr>
                                    </p:animRot>
                                    <p:animRot by="120000">
                                      <p:cBhvr>
                                        <p:cTn id="78" dur="200" fill="hold">
                                          <p:stCondLst>
                                            <p:cond delay="800"/>
                                          </p:stCondLst>
                                        </p:cTn>
                                        <p:tgtEl>
                                          <p:spTgt spid="152"/>
                                        </p:tgtEl>
                                        <p:attrNameLst>
                                          <p:attrName>r</p:attrName>
                                        </p:attrNameLst>
                                      </p:cBhvr>
                                    </p:animRo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
                                        </p:tgtEl>
                                        <p:attrNameLst>
                                          <p:attrName>style.visibility</p:attrName>
                                        </p:attrNameLst>
                                      </p:cBhvr>
                                      <p:to>
                                        <p:strVal val="visible"/>
                                      </p:to>
                                    </p:set>
                                    <p:anim calcmode="lin" valueType="num">
                                      <p:cBhvr additive="base">
                                        <p:cTn id="83" dur="500" fill="hold"/>
                                        <p:tgtEl>
                                          <p:spTgt spid="3"/>
                                        </p:tgtEl>
                                        <p:attrNameLst>
                                          <p:attrName>ppt_x</p:attrName>
                                        </p:attrNameLst>
                                      </p:cBhvr>
                                      <p:tavLst>
                                        <p:tav tm="0">
                                          <p:val>
                                            <p:strVal val="#ppt_x"/>
                                          </p:val>
                                        </p:tav>
                                        <p:tav tm="100000">
                                          <p:val>
                                            <p:strVal val="#ppt_x"/>
                                          </p:val>
                                        </p:tav>
                                      </p:tavLst>
                                    </p:anim>
                                    <p:anim calcmode="lin" valueType="num">
                                      <p:cBhvr additive="base">
                                        <p:cTn id="8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Group 475"/>
          <p:cNvGrpSpPr/>
          <p:nvPr/>
        </p:nvGrpSpPr>
        <p:grpSpPr>
          <a:xfrm rot="5400000" flipH="1">
            <a:off x="5177887" y="2983211"/>
            <a:ext cx="276999" cy="295061"/>
            <a:chOff x="2651687" y="1200677"/>
            <a:chExt cx="680196" cy="725104"/>
          </a:xfrm>
        </p:grpSpPr>
        <p:sp>
          <p:nvSpPr>
            <p:cNvPr id="479" name="Pentagon 478"/>
            <p:cNvSpPr/>
            <p:nvPr/>
          </p:nvSpPr>
          <p:spPr>
            <a:xfrm rot="5400000">
              <a:off x="2628394" y="1224798"/>
              <a:ext cx="725101" cy="676866"/>
            </a:xfrm>
            <a:prstGeom prst="homePlate">
              <a:avLst>
                <a:gd name="adj" fmla="val 107045"/>
              </a:avLst>
            </a:prstGeom>
            <a:solidFill>
              <a:schemeClr val="accent3">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480" name="TextBox 479"/>
            <p:cNvSpPr txBox="1"/>
            <p:nvPr/>
          </p:nvSpPr>
          <p:spPr>
            <a:xfrm rot="5400000">
              <a:off x="2754705" y="1097659"/>
              <a:ext cx="474159" cy="680196"/>
            </a:xfrm>
            <a:prstGeom prst="rect">
              <a:avLst/>
            </a:prstGeom>
            <a:noFill/>
          </p:spPr>
          <p:txBody>
            <a:bodyPr wrap="square" rtlCol="0" anchor="ctr" anchorCtr="0">
              <a:spAutoFit/>
            </a:bodyPr>
            <a:lstStyle/>
            <a:p>
              <a:pPr algn="ctr"/>
              <a:r>
                <a:rPr lang="en-US" sz="1200" b="1" dirty="0"/>
                <a:t>4</a:t>
              </a:r>
            </a:p>
          </p:txBody>
        </p:sp>
      </p:grpSp>
      <p:grpSp>
        <p:nvGrpSpPr>
          <p:cNvPr id="45" name="Group 44">
            <a:extLst>
              <a:ext uri="{FF2B5EF4-FFF2-40B4-BE49-F238E27FC236}">
                <a16:creationId xmlns:a16="http://schemas.microsoft.com/office/drawing/2014/main" id="{826BA836-DE6C-4BD8-89B2-26A6DCE6FCB6}"/>
              </a:ext>
            </a:extLst>
          </p:cNvPr>
          <p:cNvGrpSpPr/>
          <p:nvPr/>
        </p:nvGrpSpPr>
        <p:grpSpPr>
          <a:xfrm>
            <a:off x="5477767" y="2790726"/>
            <a:ext cx="1280816" cy="579718"/>
            <a:chOff x="7303687" y="2597707"/>
            <a:chExt cx="1707755" cy="772958"/>
          </a:xfrm>
        </p:grpSpPr>
        <p:sp>
          <p:nvSpPr>
            <p:cNvPr id="477" name="TextBox 476"/>
            <p:cNvSpPr txBox="1"/>
            <p:nvPr/>
          </p:nvSpPr>
          <p:spPr>
            <a:xfrm flipH="1">
              <a:off x="7303687" y="2597707"/>
              <a:ext cx="1707755" cy="353943"/>
            </a:xfrm>
            <a:prstGeom prst="rect">
              <a:avLst/>
            </a:prstGeom>
            <a:noFill/>
          </p:spPr>
          <p:txBody>
            <a:bodyPr wrap="square" rtlCol="0">
              <a:spAutoFit/>
            </a:bodyPr>
            <a:lstStyle/>
            <a:p>
              <a:r>
                <a:rPr lang="en-US" sz="1125" b="1" dirty="0">
                  <a:solidFill>
                    <a:schemeClr val="accent3"/>
                  </a:solidFill>
                  <a:effectLst>
                    <a:outerShdw blurRad="50800" dist="25400" dir="5400000" algn="ctr" rotWithShape="0">
                      <a:schemeClr val="bg1"/>
                    </a:outerShdw>
                  </a:effectLst>
                </a:rPr>
                <a:t>EXPAND</a:t>
              </a:r>
            </a:p>
          </p:txBody>
        </p:sp>
        <p:sp>
          <p:nvSpPr>
            <p:cNvPr id="478" name="TextBox 477"/>
            <p:cNvSpPr txBox="1"/>
            <p:nvPr/>
          </p:nvSpPr>
          <p:spPr>
            <a:xfrm flipH="1">
              <a:off x="7303687" y="2878222"/>
              <a:ext cx="1707755" cy="492443"/>
            </a:xfrm>
            <a:prstGeom prst="rect">
              <a:avLst/>
            </a:prstGeom>
            <a:noFill/>
          </p:spPr>
          <p:txBody>
            <a:bodyPr wrap="square" rtlCol="0">
              <a:spAutoFit/>
            </a:bodyPr>
            <a:lstStyle/>
            <a:p>
              <a:r>
                <a:rPr lang="en-US" sz="900" dirty="0"/>
                <a:t>Statewide and regional medical surge capacity.</a:t>
              </a:r>
            </a:p>
          </p:txBody>
        </p:sp>
      </p:grpSp>
      <p:grpSp>
        <p:nvGrpSpPr>
          <p:cNvPr id="482" name="Group 481"/>
          <p:cNvGrpSpPr/>
          <p:nvPr/>
        </p:nvGrpSpPr>
        <p:grpSpPr>
          <a:xfrm rot="5400000" flipH="1">
            <a:off x="5177887" y="4056803"/>
            <a:ext cx="276999" cy="295061"/>
            <a:chOff x="2651687" y="1200677"/>
            <a:chExt cx="680196" cy="725104"/>
          </a:xfrm>
        </p:grpSpPr>
        <p:sp>
          <p:nvSpPr>
            <p:cNvPr id="485" name="Pentagon 484"/>
            <p:cNvSpPr/>
            <p:nvPr/>
          </p:nvSpPr>
          <p:spPr>
            <a:xfrm rot="5400000">
              <a:off x="2628395" y="1224798"/>
              <a:ext cx="725100" cy="676866"/>
            </a:xfrm>
            <a:prstGeom prst="homePlate">
              <a:avLst>
                <a:gd name="adj" fmla="val 93750"/>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486" name="TextBox 485"/>
            <p:cNvSpPr txBox="1"/>
            <p:nvPr/>
          </p:nvSpPr>
          <p:spPr>
            <a:xfrm rot="5400000">
              <a:off x="2754705" y="1097659"/>
              <a:ext cx="474159" cy="680196"/>
            </a:xfrm>
            <a:prstGeom prst="rect">
              <a:avLst/>
            </a:prstGeom>
            <a:noFill/>
          </p:spPr>
          <p:txBody>
            <a:bodyPr wrap="square" rtlCol="0" anchor="ctr" anchorCtr="0">
              <a:spAutoFit/>
            </a:bodyPr>
            <a:lstStyle/>
            <a:p>
              <a:pPr algn="ctr"/>
              <a:r>
                <a:rPr lang="en-US" sz="1200" b="1" dirty="0"/>
                <a:t>1</a:t>
              </a:r>
            </a:p>
          </p:txBody>
        </p:sp>
      </p:grpSp>
      <p:grpSp>
        <p:nvGrpSpPr>
          <p:cNvPr id="44" name="Group 43">
            <a:extLst>
              <a:ext uri="{FF2B5EF4-FFF2-40B4-BE49-F238E27FC236}">
                <a16:creationId xmlns:a16="http://schemas.microsoft.com/office/drawing/2014/main" id="{0A6BC591-D773-42E3-99BD-C47E07A98BB3}"/>
              </a:ext>
            </a:extLst>
          </p:cNvPr>
          <p:cNvGrpSpPr/>
          <p:nvPr/>
        </p:nvGrpSpPr>
        <p:grpSpPr>
          <a:xfrm>
            <a:off x="5477767" y="3864314"/>
            <a:ext cx="1280816" cy="995216"/>
            <a:chOff x="7303687" y="4029164"/>
            <a:chExt cx="1707755" cy="1326957"/>
          </a:xfrm>
        </p:grpSpPr>
        <p:sp>
          <p:nvSpPr>
            <p:cNvPr id="483" name="TextBox 482"/>
            <p:cNvSpPr txBox="1"/>
            <p:nvPr/>
          </p:nvSpPr>
          <p:spPr>
            <a:xfrm flipH="1">
              <a:off x="7303687" y="4029164"/>
              <a:ext cx="1707755" cy="353943"/>
            </a:xfrm>
            <a:prstGeom prst="rect">
              <a:avLst/>
            </a:prstGeom>
            <a:noFill/>
          </p:spPr>
          <p:txBody>
            <a:bodyPr wrap="square" rtlCol="0">
              <a:spAutoFit/>
            </a:bodyPr>
            <a:lstStyle/>
            <a:p>
              <a:r>
                <a:rPr lang="en-US" sz="1125" b="1" dirty="0">
                  <a:solidFill>
                    <a:schemeClr val="accent4"/>
                  </a:solidFill>
                  <a:effectLst>
                    <a:outerShdw blurRad="50800" dist="25400" dir="5400000" algn="ctr" rotWithShape="0">
                      <a:schemeClr val="bg1"/>
                    </a:outerShdw>
                  </a:effectLst>
                </a:rPr>
                <a:t>FOCUS</a:t>
              </a:r>
            </a:p>
          </p:txBody>
        </p:sp>
        <p:sp>
          <p:nvSpPr>
            <p:cNvPr id="484" name="TextBox 483"/>
            <p:cNvSpPr txBox="1"/>
            <p:nvPr/>
          </p:nvSpPr>
          <p:spPr>
            <a:xfrm flipH="1">
              <a:off x="7303687" y="4309679"/>
              <a:ext cx="1707755" cy="1046442"/>
            </a:xfrm>
            <a:prstGeom prst="rect">
              <a:avLst/>
            </a:prstGeom>
            <a:noFill/>
          </p:spPr>
          <p:txBody>
            <a:bodyPr wrap="square" rtlCol="0">
              <a:spAutoFit/>
            </a:bodyPr>
            <a:lstStyle/>
            <a:p>
              <a:r>
                <a:rPr lang="en-US" sz="900" dirty="0"/>
                <a:t>Focus on regional response such as the Regional Disaster Health Response System.</a:t>
              </a:r>
            </a:p>
          </p:txBody>
        </p:sp>
      </p:grpSp>
      <p:grpSp>
        <p:nvGrpSpPr>
          <p:cNvPr id="488" name="Group 487"/>
          <p:cNvGrpSpPr/>
          <p:nvPr/>
        </p:nvGrpSpPr>
        <p:grpSpPr>
          <a:xfrm rot="16200000">
            <a:off x="1380294" y="3667183"/>
            <a:ext cx="276999" cy="295308"/>
            <a:chOff x="2651683" y="1200681"/>
            <a:chExt cx="680196" cy="725100"/>
          </a:xfrm>
        </p:grpSpPr>
        <p:sp>
          <p:nvSpPr>
            <p:cNvPr id="491" name="Pentagon 490"/>
            <p:cNvSpPr/>
            <p:nvPr/>
          </p:nvSpPr>
          <p:spPr>
            <a:xfrm rot="5400000">
              <a:off x="2628395" y="1224798"/>
              <a:ext cx="725100" cy="676866"/>
            </a:xfrm>
            <a:prstGeom prst="homePlate">
              <a:avLst>
                <a:gd name="adj" fmla="val 93750"/>
              </a:avLst>
            </a:prstGeom>
            <a:solidFill>
              <a:schemeClr val="accent2">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492" name="TextBox 491"/>
            <p:cNvSpPr txBox="1"/>
            <p:nvPr/>
          </p:nvSpPr>
          <p:spPr>
            <a:xfrm rot="5400000">
              <a:off x="2754702" y="1097663"/>
              <a:ext cx="474158" cy="680196"/>
            </a:xfrm>
            <a:prstGeom prst="rect">
              <a:avLst/>
            </a:prstGeom>
            <a:noFill/>
          </p:spPr>
          <p:txBody>
            <a:bodyPr wrap="square" rtlCol="0" anchor="ctr" anchorCtr="0">
              <a:spAutoFit/>
            </a:bodyPr>
            <a:lstStyle/>
            <a:p>
              <a:pPr algn="ctr"/>
              <a:r>
                <a:rPr lang="en-US" sz="1200" b="1" dirty="0"/>
                <a:t>2</a:t>
              </a:r>
            </a:p>
          </p:txBody>
        </p:sp>
      </p:grpSp>
      <p:grpSp>
        <p:nvGrpSpPr>
          <p:cNvPr id="47" name="Group 46">
            <a:extLst>
              <a:ext uri="{FF2B5EF4-FFF2-40B4-BE49-F238E27FC236}">
                <a16:creationId xmlns:a16="http://schemas.microsoft.com/office/drawing/2014/main" id="{183C3AE2-1266-47F3-B2A6-E6C984E88105}"/>
              </a:ext>
            </a:extLst>
          </p:cNvPr>
          <p:cNvGrpSpPr/>
          <p:nvPr/>
        </p:nvGrpSpPr>
        <p:grpSpPr>
          <a:xfrm>
            <a:off x="75388" y="3474821"/>
            <a:ext cx="1281884" cy="856717"/>
            <a:chOff x="100516" y="3509834"/>
            <a:chExt cx="1709179" cy="1142291"/>
          </a:xfrm>
        </p:grpSpPr>
        <p:sp>
          <p:nvSpPr>
            <p:cNvPr id="489" name="TextBox 488"/>
            <p:cNvSpPr txBox="1"/>
            <p:nvPr/>
          </p:nvSpPr>
          <p:spPr>
            <a:xfrm>
              <a:off x="100516" y="3509834"/>
              <a:ext cx="1709179" cy="353943"/>
            </a:xfrm>
            <a:prstGeom prst="rect">
              <a:avLst/>
            </a:prstGeom>
            <a:noFill/>
          </p:spPr>
          <p:txBody>
            <a:bodyPr wrap="square" rtlCol="0">
              <a:spAutoFit/>
            </a:bodyPr>
            <a:lstStyle/>
            <a:p>
              <a:pPr algn="r"/>
              <a:r>
                <a:rPr lang="en-US" sz="1125" b="1" dirty="0">
                  <a:solidFill>
                    <a:schemeClr val="accent2"/>
                  </a:solidFill>
                  <a:effectLst>
                    <a:outerShdw blurRad="50800" dist="25400" dir="5400000" algn="ctr" rotWithShape="0">
                      <a:schemeClr val="bg1"/>
                    </a:outerShdw>
                  </a:effectLst>
                </a:rPr>
                <a:t>ENGAGE</a:t>
              </a:r>
            </a:p>
          </p:txBody>
        </p:sp>
        <p:sp>
          <p:nvSpPr>
            <p:cNvPr id="490" name="TextBox 489"/>
            <p:cNvSpPr txBox="1"/>
            <p:nvPr/>
          </p:nvSpPr>
          <p:spPr>
            <a:xfrm>
              <a:off x="100516" y="3790349"/>
              <a:ext cx="1709179" cy="861776"/>
            </a:xfrm>
            <a:prstGeom prst="rect">
              <a:avLst/>
            </a:prstGeom>
            <a:noFill/>
          </p:spPr>
          <p:txBody>
            <a:bodyPr wrap="square" rtlCol="0">
              <a:spAutoFit/>
            </a:bodyPr>
            <a:lstStyle/>
            <a:p>
              <a:pPr algn="r"/>
              <a:r>
                <a:rPr lang="en-US" sz="900" dirty="0"/>
                <a:t>Public and private partnerships from across the healthcare system.</a:t>
              </a:r>
            </a:p>
          </p:txBody>
        </p:sp>
      </p:grpSp>
      <p:grpSp>
        <p:nvGrpSpPr>
          <p:cNvPr id="494" name="Group 493"/>
          <p:cNvGrpSpPr/>
          <p:nvPr/>
        </p:nvGrpSpPr>
        <p:grpSpPr>
          <a:xfrm rot="16200000">
            <a:off x="1380294" y="2788339"/>
            <a:ext cx="276999" cy="295308"/>
            <a:chOff x="2651683" y="1200681"/>
            <a:chExt cx="680196" cy="725100"/>
          </a:xfrm>
        </p:grpSpPr>
        <p:sp>
          <p:nvSpPr>
            <p:cNvPr id="497" name="Pentagon 496"/>
            <p:cNvSpPr/>
            <p:nvPr/>
          </p:nvSpPr>
          <p:spPr>
            <a:xfrm rot="5400000">
              <a:off x="2628395" y="1224798"/>
              <a:ext cx="725100" cy="676866"/>
            </a:xfrm>
            <a:prstGeom prst="homePlate">
              <a:avLst>
                <a:gd name="adj" fmla="val 91851"/>
              </a:avLst>
            </a:prstGeom>
            <a:solidFill>
              <a:schemeClr val="accent5">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498" name="TextBox 497"/>
            <p:cNvSpPr txBox="1"/>
            <p:nvPr/>
          </p:nvSpPr>
          <p:spPr>
            <a:xfrm rot="5400000">
              <a:off x="2754702" y="1097663"/>
              <a:ext cx="474158" cy="680196"/>
            </a:xfrm>
            <a:prstGeom prst="rect">
              <a:avLst/>
            </a:prstGeom>
            <a:noFill/>
          </p:spPr>
          <p:txBody>
            <a:bodyPr wrap="square" rtlCol="0" anchor="ctr" anchorCtr="0">
              <a:spAutoFit/>
            </a:bodyPr>
            <a:lstStyle/>
            <a:p>
              <a:pPr algn="ctr"/>
              <a:r>
                <a:rPr lang="en-US" sz="1200" b="1" dirty="0"/>
                <a:t>3</a:t>
              </a:r>
            </a:p>
          </p:txBody>
        </p:sp>
      </p:grpSp>
      <p:grpSp>
        <p:nvGrpSpPr>
          <p:cNvPr id="48" name="Group 47">
            <a:extLst>
              <a:ext uri="{FF2B5EF4-FFF2-40B4-BE49-F238E27FC236}">
                <a16:creationId xmlns:a16="http://schemas.microsoft.com/office/drawing/2014/main" id="{68FFE8A9-E896-4AE9-A271-B18FD9FC50C7}"/>
              </a:ext>
            </a:extLst>
          </p:cNvPr>
          <p:cNvGrpSpPr/>
          <p:nvPr/>
        </p:nvGrpSpPr>
        <p:grpSpPr>
          <a:xfrm>
            <a:off x="75388" y="2595975"/>
            <a:ext cx="1281884" cy="718217"/>
            <a:chOff x="100516" y="2338042"/>
            <a:chExt cx="1709179" cy="957624"/>
          </a:xfrm>
        </p:grpSpPr>
        <p:sp>
          <p:nvSpPr>
            <p:cNvPr id="495" name="TextBox 494"/>
            <p:cNvSpPr txBox="1"/>
            <p:nvPr/>
          </p:nvSpPr>
          <p:spPr>
            <a:xfrm>
              <a:off x="100516" y="2338042"/>
              <a:ext cx="1709179" cy="353943"/>
            </a:xfrm>
            <a:prstGeom prst="rect">
              <a:avLst/>
            </a:prstGeom>
            <a:noFill/>
          </p:spPr>
          <p:txBody>
            <a:bodyPr wrap="square" rtlCol="0">
              <a:spAutoFit/>
            </a:bodyPr>
            <a:lstStyle/>
            <a:p>
              <a:pPr algn="r"/>
              <a:r>
                <a:rPr lang="en-US" sz="1125" b="1" dirty="0">
                  <a:solidFill>
                    <a:schemeClr val="accent5"/>
                  </a:solidFill>
                  <a:effectLst>
                    <a:outerShdw blurRad="50800" dist="25400" dir="5400000" algn="ctr" rotWithShape="0">
                      <a:schemeClr val="bg1"/>
                    </a:outerShdw>
                  </a:effectLst>
                </a:rPr>
                <a:t>ALIGN</a:t>
              </a:r>
            </a:p>
          </p:txBody>
        </p:sp>
        <p:sp>
          <p:nvSpPr>
            <p:cNvPr id="496" name="TextBox 495"/>
            <p:cNvSpPr txBox="1"/>
            <p:nvPr/>
          </p:nvSpPr>
          <p:spPr>
            <a:xfrm>
              <a:off x="100516" y="2618557"/>
              <a:ext cx="1709179" cy="677109"/>
            </a:xfrm>
            <a:prstGeom prst="rect">
              <a:avLst/>
            </a:prstGeom>
            <a:noFill/>
          </p:spPr>
          <p:txBody>
            <a:bodyPr wrap="square" rtlCol="0">
              <a:spAutoFit/>
            </a:bodyPr>
            <a:lstStyle/>
            <a:p>
              <a:pPr algn="r"/>
              <a:r>
                <a:rPr lang="en-US" sz="900" dirty="0"/>
                <a:t>Plans, policies and processes within and across the regions. </a:t>
              </a:r>
            </a:p>
          </p:txBody>
        </p:sp>
      </p:grpSp>
      <p:grpSp>
        <p:nvGrpSpPr>
          <p:cNvPr id="525" name="Group 524"/>
          <p:cNvGrpSpPr/>
          <p:nvPr/>
        </p:nvGrpSpPr>
        <p:grpSpPr>
          <a:xfrm rot="5400000" flipH="1">
            <a:off x="5177887" y="1909617"/>
            <a:ext cx="276999" cy="295061"/>
            <a:chOff x="2651687" y="1200677"/>
            <a:chExt cx="680196" cy="725104"/>
          </a:xfrm>
        </p:grpSpPr>
        <p:sp>
          <p:nvSpPr>
            <p:cNvPr id="528" name="Pentagon 527"/>
            <p:cNvSpPr/>
            <p:nvPr/>
          </p:nvSpPr>
          <p:spPr>
            <a:xfrm rot="5400000">
              <a:off x="2628394" y="1224798"/>
              <a:ext cx="725101" cy="676866"/>
            </a:xfrm>
            <a:prstGeom prst="homePlate">
              <a:avLst>
                <a:gd name="adj" fmla="val 107045"/>
              </a:avLst>
            </a:prstGeom>
            <a:solidFill>
              <a:schemeClr val="accent1">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29" name="TextBox 528"/>
            <p:cNvSpPr txBox="1"/>
            <p:nvPr/>
          </p:nvSpPr>
          <p:spPr>
            <a:xfrm rot="5400000">
              <a:off x="2754705" y="1097659"/>
              <a:ext cx="474159" cy="680196"/>
            </a:xfrm>
            <a:prstGeom prst="rect">
              <a:avLst/>
            </a:prstGeom>
            <a:noFill/>
          </p:spPr>
          <p:txBody>
            <a:bodyPr wrap="square" rtlCol="0" anchor="ctr" anchorCtr="0">
              <a:spAutoFit/>
            </a:bodyPr>
            <a:lstStyle/>
            <a:p>
              <a:pPr algn="ctr"/>
              <a:r>
                <a:rPr lang="en-US" sz="1200" b="1" dirty="0"/>
                <a:t>5</a:t>
              </a:r>
            </a:p>
          </p:txBody>
        </p:sp>
      </p:grpSp>
      <p:grpSp>
        <p:nvGrpSpPr>
          <p:cNvPr id="46" name="Group 45">
            <a:extLst>
              <a:ext uri="{FF2B5EF4-FFF2-40B4-BE49-F238E27FC236}">
                <a16:creationId xmlns:a16="http://schemas.microsoft.com/office/drawing/2014/main" id="{053082F5-B644-4DA2-B9F3-06D0C885AA39}"/>
              </a:ext>
            </a:extLst>
          </p:cNvPr>
          <p:cNvGrpSpPr/>
          <p:nvPr/>
        </p:nvGrpSpPr>
        <p:grpSpPr>
          <a:xfrm>
            <a:off x="5477767" y="1717136"/>
            <a:ext cx="1280816" cy="856717"/>
            <a:chOff x="7303687" y="1166250"/>
            <a:chExt cx="1707755" cy="1142291"/>
          </a:xfrm>
        </p:grpSpPr>
        <p:sp>
          <p:nvSpPr>
            <p:cNvPr id="526" name="TextBox 525"/>
            <p:cNvSpPr txBox="1"/>
            <p:nvPr/>
          </p:nvSpPr>
          <p:spPr>
            <a:xfrm flipH="1">
              <a:off x="7303687" y="1166250"/>
              <a:ext cx="1707755" cy="353943"/>
            </a:xfrm>
            <a:prstGeom prst="rect">
              <a:avLst/>
            </a:prstGeom>
            <a:noFill/>
          </p:spPr>
          <p:txBody>
            <a:bodyPr wrap="square" rtlCol="0">
              <a:spAutoFit/>
            </a:bodyPr>
            <a:lstStyle/>
            <a:p>
              <a:r>
                <a:rPr lang="en-US" sz="1125" b="1" dirty="0">
                  <a:solidFill>
                    <a:schemeClr val="accent1"/>
                  </a:solidFill>
                  <a:effectLst>
                    <a:outerShdw blurRad="50800" dist="25400" dir="5400000" algn="ctr" rotWithShape="0">
                      <a:schemeClr val="bg1"/>
                    </a:outerShdw>
                  </a:effectLst>
                </a:rPr>
                <a:t>BOLSTER</a:t>
              </a:r>
            </a:p>
          </p:txBody>
        </p:sp>
        <p:sp>
          <p:nvSpPr>
            <p:cNvPr id="527" name="TextBox 526"/>
            <p:cNvSpPr txBox="1"/>
            <p:nvPr/>
          </p:nvSpPr>
          <p:spPr>
            <a:xfrm flipH="1">
              <a:off x="7303687" y="1446765"/>
              <a:ext cx="1707755" cy="861776"/>
            </a:xfrm>
            <a:prstGeom prst="rect">
              <a:avLst/>
            </a:prstGeom>
            <a:noFill/>
          </p:spPr>
          <p:txBody>
            <a:bodyPr wrap="square" rtlCol="0">
              <a:spAutoFit/>
            </a:bodyPr>
            <a:lstStyle/>
            <a:p>
              <a:r>
                <a:rPr lang="en-US" sz="900" dirty="0"/>
                <a:t>Statewide and regional situational awareness and information sharing.</a:t>
              </a:r>
            </a:p>
          </p:txBody>
        </p:sp>
      </p:grpSp>
      <p:grpSp>
        <p:nvGrpSpPr>
          <p:cNvPr id="530" name="Group 204">
            <a:extLst>
              <a:ext uri="{FF2B5EF4-FFF2-40B4-BE49-F238E27FC236}">
                <a16:creationId xmlns:a16="http://schemas.microsoft.com/office/drawing/2014/main" id="{A84A1002-F7C1-4DDF-BE6E-6722862D7F13}"/>
              </a:ext>
            </a:extLst>
          </p:cNvPr>
          <p:cNvGrpSpPr>
            <a:grpSpLocks/>
          </p:cNvGrpSpPr>
          <p:nvPr/>
        </p:nvGrpSpPr>
        <p:grpSpPr bwMode="auto">
          <a:xfrm flipH="1">
            <a:off x="3544519" y="1936923"/>
            <a:ext cx="836330" cy="609415"/>
            <a:chOff x="3658" y="852"/>
            <a:chExt cx="1986" cy="1447"/>
          </a:xfrm>
        </p:grpSpPr>
        <p:sp>
          <p:nvSpPr>
            <p:cNvPr id="531"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2"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3"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4"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5"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6"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7"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8"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39"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0"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1"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2"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3"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4"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5"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6"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7"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8"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49"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64" name="Group 204">
            <a:extLst>
              <a:ext uri="{FF2B5EF4-FFF2-40B4-BE49-F238E27FC236}">
                <a16:creationId xmlns:a16="http://schemas.microsoft.com/office/drawing/2014/main" id="{FEBE3BFB-0FA8-4F14-925D-1AEA3096E3C1}"/>
              </a:ext>
            </a:extLst>
          </p:cNvPr>
          <p:cNvGrpSpPr>
            <a:grpSpLocks/>
          </p:cNvGrpSpPr>
          <p:nvPr/>
        </p:nvGrpSpPr>
        <p:grpSpPr bwMode="auto">
          <a:xfrm>
            <a:off x="2417992" y="3029944"/>
            <a:ext cx="836330" cy="609415"/>
            <a:chOff x="3658" y="852"/>
            <a:chExt cx="1986" cy="1447"/>
          </a:xfrm>
        </p:grpSpPr>
        <p:sp>
          <p:nvSpPr>
            <p:cNvPr id="265"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6"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7"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8"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9"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0"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1"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2"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3"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4"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5"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6"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7"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8"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9"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0"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1"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2"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3"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4" name="Group 204">
            <a:extLst>
              <a:ext uri="{FF2B5EF4-FFF2-40B4-BE49-F238E27FC236}">
                <a16:creationId xmlns:a16="http://schemas.microsoft.com/office/drawing/2014/main" id="{A84A1002-F7C1-4DDF-BE6E-6722862D7F13}"/>
              </a:ext>
            </a:extLst>
          </p:cNvPr>
          <p:cNvGrpSpPr>
            <a:grpSpLocks/>
          </p:cNvGrpSpPr>
          <p:nvPr/>
        </p:nvGrpSpPr>
        <p:grpSpPr bwMode="auto">
          <a:xfrm flipH="1">
            <a:off x="1854637" y="3624418"/>
            <a:ext cx="836330" cy="609415"/>
            <a:chOff x="3658" y="852"/>
            <a:chExt cx="1986" cy="1447"/>
          </a:xfrm>
        </p:grpSpPr>
        <p:sp>
          <p:nvSpPr>
            <p:cNvPr id="5"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6"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7"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3"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4"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5"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6"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7"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8"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9"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104" name="Group 204">
            <a:extLst>
              <a:ext uri="{FF2B5EF4-FFF2-40B4-BE49-F238E27FC236}">
                <a16:creationId xmlns:a16="http://schemas.microsoft.com/office/drawing/2014/main" id="{FEBE3BFB-0FA8-4F14-925D-1AEA3096E3C1}"/>
              </a:ext>
            </a:extLst>
          </p:cNvPr>
          <p:cNvGrpSpPr>
            <a:grpSpLocks/>
          </p:cNvGrpSpPr>
          <p:nvPr/>
        </p:nvGrpSpPr>
        <p:grpSpPr bwMode="auto">
          <a:xfrm>
            <a:off x="1859044" y="3274220"/>
            <a:ext cx="836330" cy="609415"/>
            <a:chOff x="3658" y="852"/>
            <a:chExt cx="1986" cy="1447"/>
          </a:xfrm>
        </p:grpSpPr>
        <p:sp>
          <p:nvSpPr>
            <p:cNvPr id="105"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6"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7"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8"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9"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0"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1"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2"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3"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4"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5"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6"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7"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8"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19"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0"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1"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2"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23"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04" name="Group 204">
            <a:extLst>
              <a:ext uri="{FF2B5EF4-FFF2-40B4-BE49-F238E27FC236}">
                <a16:creationId xmlns:a16="http://schemas.microsoft.com/office/drawing/2014/main" id="{DA7C375E-5A20-458B-A6B0-578DDCBD1FA3}"/>
              </a:ext>
            </a:extLst>
          </p:cNvPr>
          <p:cNvGrpSpPr>
            <a:grpSpLocks/>
          </p:cNvGrpSpPr>
          <p:nvPr/>
        </p:nvGrpSpPr>
        <p:grpSpPr bwMode="auto">
          <a:xfrm flipH="1">
            <a:off x="2716441" y="2781095"/>
            <a:ext cx="836330" cy="609415"/>
            <a:chOff x="3658" y="852"/>
            <a:chExt cx="1986" cy="1447"/>
          </a:xfrm>
        </p:grpSpPr>
        <p:sp>
          <p:nvSpPr>
            <p:cNvPr id="205"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6"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7"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8"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09"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0"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1"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2"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3"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4"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5"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6"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7"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8"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19"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0"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1"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2"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3"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4" name="Group 204">
            <a:extLst>
              <a:ext uri="{FF2B5EF4-FFF2-40B4-BE49-F238E27FC236}">
                <a16:creationId xmlns:a16="http://schemas.microsoft.com/office/drawing/2014/main" id="{A84A1002-F7C1-4DDF-BE6E-6722862D7F13}"/>
              </a:ext>
            </a:extLst>
          </p:cNvPr>
          <p:cNvGrpSpPr>
            <a:grpSpLocks/>
          </p:cNvGrpSpPr>
          <p:nvPr/>
        </p:nvGrpSpPr>
        <p:grpSpPr bwMode="auto">
          <a:xfrm flipH="1">
            <a:off x="2411887" y="3862371"/>
            <a:ext cx="836330" cy="609415"/>
            <a:chOff x="3658" y="852"/>
            <a:chExt cx="1986" cy="1447"/>
          </a:xfrm>
        </p:grpSpPr>
        <p:sp>
          <p:nvSpPr>
            <p:cNvPr id="245"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6"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7"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48"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9"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0"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1"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2"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3"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4"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5"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6"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7"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8"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59"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0"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1"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2"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3"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4" name="Group 204">
            <a:extLst>
              <a:ext uri="{FF2B5EF4-FFF2-40B4-BE49-F238E27FC236}">
                <a16:creationId xmlns:a16="http://schemas.microsoft.com/office/drawing/2014/main" id="{DA7C375E-5A20-458B-A6B0-578DDCBD1FA3}"/>
              </a:ext>
            </a:extLst>
          </p:cNvPr>
          <p:cNvGrpSpPr>
            <a:grpSpLocks/>
          </p:cNvGrpSpPr>
          <p:nvPr/>
        </p:nvGrpSpPr>
        <p:grpSpPr bwMode="auto">
          <a:xfrm flipH="1">
            <a:off x="3277888" y="3025788"/>
            <a:ext cx="836330" cy="609415"/>
            <a:chOff x="3658" y="852"/>
            <a:chExt cx="1986" cy="1447"/>
          </a:xfrm>
        </p:grpSpPr>
        <p:sp>
          <p:nvSpPr>
            <p:cNvPr id="25" name="Freeform 493">
              <a:extLst>
                <a:ext uri="{FF2B5EF4-FFF2-40B4-BE49-F238E27FC236}">
                  <a16:creationId xmlns:a16="http://schemas.microsoft.com/office/drawing/2014/main"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6" name="Freeform 494">
              <a:extLst>
                <a:ext uri="{FF2B5EF4-FFF2-40B4-BE49-F238E27FC236}">
                  <a16:creationId xmlns:a16="http://schemas.microsoft.com/office/drawing/2014/main"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7" name="Freeform 495">
              <a:extLst>
                <a:ext uri="{FF2B5EF4-FFF2-40B4-BE49-F238E27FC236}">
                  <a16:creationId xmlns:a16="http://schemas.microsoft.com/office/drawing/2014/main"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8" name="Freeform 496">
              <a:extLst>
                <a:ext uri="{FF2B5EF4-FFF2-40B4-BE49-F238E27FC236}">
                  <a16:creationId xmlns:a16="http://schemas.microsoft.com/office/drawing/2014/main"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9" name="Freeform 497">
              <a:extLst>
                <a:ext uri="{FF2B5EF4-FFF2-40B4-BE49-F238E27FC236}">
                  <a16:creationId xmlns:a16="http://schemas.microsoft.com/office/drawing/2014/main"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 name="Freeform 498">
              <a:extLst>
                <a:ext uri="{FF2B5EF4-FFF2-40B4-BE49-F238E27FC236}">
                  <a16:creationId xmlns:a16="http://schemas.microsoft.com/office/drawing/2014/main"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 name="Freeform 499">
              <a:extLst>
                <a:ext uri="{FF2B5EF4-FFF2-40B4-BE49-F238E27FC236}">
                  <a16:creationId xmlns:a16="http://schemas.microsoft.com/office/drawing/2014/main"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 name="Freeform 500">
              <a:extLst>
                <a:ext uri="{FF2B5EF4-FFF2-40B4-BE49-F238E27FC236}">
                  <a16:creationId xmlns:a16="http://schemas.microsoft.com/office/drawing/2014/main"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 name="Freeform 501">
              <a:extLst>
                <a:ext uri="{FF2B5EF4-FFF2-40B4-BE49-F238E27FC236}">
                  <a16:creationId xmlns:a16="http://schemas.microsoft.com/office/drawing/2014/main"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 name="Freeform 502">
              <a:extLst>
                <a:ext uri="{FF2B5EF4-FFF2-40B4-BE49-F238E27FC236}">
                  <a16:creationId xmlns:a16="http://schemas.microsoft.com/office/drawing/2014/main"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 name="Freeform 503">
              <a:extLst>
                <a:ext uri="{FF2B5EF4-FFF2-40B4-BE49-F238E27FC236}">
                  <a16:creationId xmlns:a16="http://schemas.microsoft.com/office/drawing/2014/main"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 name="Freeform 504">
              <a:extLst>
                <a:ext uri="{FF2B5EF4-FFF2-40B4-BE49-F238E27FC236}">
                  <a16:creationId xmlns:a16="http://schemas.microsoft.com/office/drawing/2014/main"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 name="Freeform 505">
              <a:extLst>
                <a:ext uri="{FF2B5EF4-FFF2-40B4-BE49-F238E27FC236}">
                  <a16:creationId xmlns:a16="http://schemas.microsoft.com/office/drawing/2014/main"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 name="Freeform 506">
              <a:extLst>
                <a:ext uri="{FF2B5EF4-FFF2-40B4-BE49-F238E27FC236}">
                  <a16:creationId xmlns:a16="http://schemas.microsoft.com/office/drawing/2014/main"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 name="Freeform 507">
              <a:extLst>
                <a:ext uri="{FF2B5EF4-FFF2-40B4-BE49-F238E27FC236}">
                  <a16:creationId xmlns:a16="http://schemas.microsoft.com/office/drawing/2014/main"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 name="Freeform 508">
              <a:extLst>
                <a:ext uri="{FF2B5EF4-FFF2-40B4-BE49-F238E27FC236}">
                  <a16:creationId xmlns:a16="http://schemas.microsoft.com/office/drawing/2014/main"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1" name="Freeform 509">
              <a:extLst>
                <a:ext uri="{FF2B5EF4-FFF2-40B4-BE49-F238E27FC236}">
                  <a16:creationId xmlns:a16="http://schemas.microsoft.com/office/drawing/2014/main"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2" name="Freeform 510">
              <a:extLst>
                <a:ext uri="{FF2B5EF4-FFF2-40B4-BE49-F238E27FC236}">
                  <a16:creationId xmlns:a16="http://schemas.microsoft.com/office/drawing/2014/main"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3" name="Freeform 511">
              <a:extLst>
                <a:ext uri="{FF2B5EF4-FFF2-40B4-BE49-F238E27FC236}">
                  <a16:creationId xmlns:a16="http://schemas.microsoft.com/office/drawing/2014/main"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84" name="Group 204">
            <a:extLst>
              <a:ext uri="{FF2B5EF4-FFF2-40B4-BE49-F238E27FC236}">
                <a16:creationId xmlns:a16="http://schemas.microsoft.com/office/drawing/2014/main" id="{F788D448-B8EC-4480-92D6-F60A8B1D323D}"/>
              </a:ext>
            </a:extLst>
          </p:cNvPr>
          <p:cNvGrpSpPr>
            <a:grpSpLocks/>
          </p:cNvGrpSpPr>
          <p:nvPr/>
        </p:nvGrpSpPr>
        <p:grpSpPr bwMode="auto">
          <a:xfrm>
            <a:off x="4114216" y="2540596"/>
            <a:ext cx="836330" cy="609415"/>
            <a:chOff x="3658" y="852"/>
            <a:chExt cx="1986" cy="1447"/>
          </a:xfrm>
        </p:grpSpPr>
        <p:sp>
          <p:nvSpPr>
            <p:cNvPr id="85" name="Freeform 453">
              <a:extLst>
                <a:ext uri="{FF2B5EF4-FFF2-40B4-BE49-F238E27FC236}">
                  <a16:creationId xmlns:a16="http://schemas.microsoft.com/office/drawing/2014/main"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6" name="Freeform 454">
              <a:extLst>
                <a:ext uri="{FF2B5EF4-FFF2-40B4-BE49-F238E27FC236}">
                  <a16:creationId xmlns:a16="http://schemas.microsoft.com/office/drawing/2014/main"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87" name="Freeform 455">
              <a:extLst>
                <a:ext uri="{FF2B5EF4-FFF2-40B4-BE49-F238E27FC236}">
                  <a16:creationId xmlns:a16="http://schemas.microsoft.com/office/drawing/2014/main"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8" name="Freeform 456">
              <a:extLst>
                <a:ext uri="{FF2B5EF4-FFF2-40B4-BE49-F238E27FC236}">
                  <a16:creationId xmlns:a16="http://schemas.microsoft.com/office/drawing/2014/main"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89" name="Freeform 457">
              <a:extLst>
                <a:ext uri="{FF2B5EF4-FFF2-40B4-BE49-F238E27FC236}">
                  <a16:creationId xmlns:a16="http://schemas.microsoft.com/office/drawing/2014/main"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0" name="Freeform 458">
              <a:extLst>
                <a:ext uri="{FF2B5EF4-FFF2-40B4-BE49-F238E27FC236}">
                  <a16:creationId xmlns:a16="http://schemas.microsoft.com/office/drawing/2014/main"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1" name="Freeform 459">
              <a:extLst>
                <a:ext uri="{FF2B5EF4-FFF2-40B4-BE49-F238E27FC236}">
                  <a16:creationId xmlns:a16="http://schemas.microsoft.com/office/drawing/2014/main"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2" name="Freeform 460">
              <a:extLst>
                <a:ext uri="{FF2B5EF4-FFF2-40B4-BE49-F238E27FC236}">
                  <a16:creationId xmlns:a16="http://schemas.microsoft.com/office/drawing/2014/main"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3" name="Freeform 461">
              <a:extLst>
                <a:ext uri="{FF2B5EF4-FFF2-40B4-BE49-F238E27FC236}">
                  <a16:creationId xmlns:a16="http://schemas.microsoft.com/office/drawing/2014/main"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4" name="Freeform 462">
              <a:extLst>
                <a:ext uri="{FF2B5EF4-FFF2-40B4-BE49-F238E27FC236}">
                  <a16:creationId xmlns:a16="http://schemas.microsoft.com/office/drawing/2014/main"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5" name="Freeform 463">
              <a:extLst>
                <a:ext uri="{FF2B5EF4-FFF2-40B4-BE49-F238E27FC236}">
                  <a16:creationId xmlns:a16="http://schemas.microsoft.com/office/drawing/2014/main"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6" name="Freeform 464">
              <a:extLst>
                <a:ext uri="{FF2B5EF4-FFF2-40B4-BE49-F238E27FC236}">
                  <a16:creationId xmlns:a16="http://schemas.microsoft.com/office/drawing/2014/main"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7" name="Freeform 465">
              <a:extLst>
                <a:ext uri="{FF2B5EF4-FFF2-40B4-BE49-F238E27FC236}">
                  <a16:creationId xmlns:a16="http://schemas.microsoft.com/office/drawing/2014/main"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8" name="Freeform 466">
              <a:extLst>
                <a:ext uri="{FF2B5EF4-FFF2-40B4-BE49-F238E27FC236}">
                  <a16:creationId xmlns:a16="http://schemas.microsoft.com/office/drawing/2014/main"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99" name="Freeform 467">
              <a:extLst>
                <a:ext uri="{FF2B5EF4-FFF2-40B4-BE49-F238E27FC236}">
                  <a16:creationId xmlns:a16="http://schemas.microsoft.com/office/drawing/2014/main"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0" name="Freeform 468">
              <a:extLst>
                <a:ext uri="{FF2B5EF4-FFF2-40B4-BE49-F238E27FC236}">
                  <a16:creationId xmlns:a16="http://schemas.microsoft.com/office/drawing/2014/main"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1" name="Freeform 469">
              <a:extLst>
                <a:ext uri="{FF2B5EF4-FFF2-40B4-BE49-F238E27FC236}">
                  <a16:creationId xmlns:a16="http://schemas.microsoft.com/office/drawing/2014/main"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2" name="Freeform 470">
              <a:extLst>
                <a:ext uri="{FF2B5EF4-FFF2-40B4-BE49-F238E27FC236}">
                  <a16:creationId xmlns:a16="http://schemas.microsoft.com/office/drawing/2014/main"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103" name="Freeform 471">
              <a:extLst>
                <a:ext uri="{FF2B5EF4-FFF2-40B4-BE49-F238E27FC236}">
                  <a16:creationId xmlns:a16="http://schemas.microsoft.com/office/drawing/2014/main"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224" name="Group 204">
            <a:extLst>
              <a:ext uri="{FF2B5EF4-FFF2-40B4-BE49-F238E27FC236}">
                <a16:creationId xmlns:a16="http://schemas.microsoft.com/office/drawing/2014/main" id="{F788D448-B8EC-4480-92D6-F60A8B1D323D}"/>
              </a:ext>
            </a:extLst>
          </p:cNvPr>
          <p:cNvGrpSpPr>
            <a:grpSpLocks/>
          </p:cNvGrpSpPr>
          <p:nvPr/>
        </p:nvGrpSpPr>
        <p:grpSpPr bwMode="auto">
          <a:xfrm>
            <a:off x="3552433" y="2778549"/>
            <a:ext cx="836330" cy="609415"/>
            <a:chOff x="3658" y="852"/>
            <a:chExt cx="1986" cy="1447"/>
          </a:xfrm>
        </p:grpSpPr>
        <p:sp>
          <p:nvSpPr>
            <p:cNvPr id="225" name="Freeform 453">
              <a:extLst>
                <a:ext uri="{FF2B5EF4-FFF2-40B4-BE49-F238E27FC236}">
                  <a16:creationId xmlns:a16="http://schemas.microsoft.com/office/drawing/2014/main"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6" name="Freeform 454">
              <a:extLst>
                <a:ext uri="{FF2B5EF4-FFF2-40B4-BE49-F238E27FC236}">
                  <a16:creationId xmlns:a16="http://schemas.microsoft.com/office/drawing/2014/main"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7" name="Freeform 455">
              <a:extLst>
                <a:ext uri="{FF2B5EF4-FFF2-40B4-BE49-F238E27FC236}">
                  <a16:creationId xmlns:a16="http://schemas.microsoft.com/office/drawing/2014/main"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8" name="Freeform 456">
              <a:extLst>
                <a:ext uri="{FF2B5EF4-FFF2-40B4-BE49-F238E27FC236}">
                  <a16:creationId xmlns:a16="http://schemas.microsoft.com/office/drawing/2014/main"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29" name="Freeform 457">
              <a:extLst>
                <a:ext uri="{FF2B5EF4-FFF2-40B4-BE49-F238E27FC236}">
                  <a16:creationId xmlns:a16="http://schemas.microsoft.com/office/drawing/2014/main"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0" name="Freeform 458">
              <a:extLst>
                <a:ext uri="{FF2B5EF4-FFF2-40B4-BE49-F238E27FC236}">
                  <a16:creationId xmlns:a16="http://schemas.microsoft.com/office/drawing/2014/main"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1" name="Freeform 459">
              <a:extLst>
                <a:ext uri="{FF2B5EF4-FFF2-40B4-BE49-F238E27FC236}">
                  <a16:creationId xmlns:a16="http://schemas.microsoft.com/office/drawing/2014/main"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2" name="Freeform 460">
              <a:extLst>
                <a:ext uri="{FF2B5EF4-FFF2-40B4-BE49-F238E27FC236}">
                  <a16:creationId xmlns:a16="http://schemas.microsoft.com/office/drawing/2014/main"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3" name="Freeform 461">
              <a:extLst>
                <a:ext uri="{FF2B5EF4-FFF2-40B4-BE49-F238E27FC236}">
                  <a16:creationId xmlns:a16="http://schemas.microsoft.com/office/drawing/2014/main"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4" name="Freeform 462">
              <a:extLst>
                <a:ext uri="{FF2B5EF4-FFF2-40B4-BE49-F238E27FC236}">
                  <a16:creationId xmlns:a16="http://schemas.microsoft.com/office/drawing/2014/main"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5" name="Freeform 463">
              <a:extLst>
                <a:ext uri="{FF2B5EF4-FFF2-40B4-BE49-F238E27FC236}">
                  <a16:creationId xmlns:a16="http://schemas.microsoft.com/office/drawing/2014/main"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236" name="Freeform 464">
              <a:extLst>
                <a:ext uri="{FF2B5EF4-FFF2-40B4-BE49-F238E27FC236}">
                  <a16:creationId xmlns:a16="http://schemas.microsoft.com/office/drawing/2014/main"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7" name="Freeform 465">
              <a:extLst>
                <a:ext uri="{FF2B5EF4-FFF2-40B4-BE49-F238E27FC236}">
                  <a16:creationId xmlns:a16="http://schemas.microsoft.com/office/drawing/2014/main"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8" name="Freeform 466">
              <a:extLst>
                <a:ext uri="{FF2B5EF4-FFF2-40B4-BE49-F238E27FC236}">
                  <a16:creationId xmlns:a16="http://schemas.microsoft.com/office/drawing/2014/main"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39" name="Freeform 467">
              <a:extLst>
                <a:ext uri="{FF2B5EF4-FFF2-40B4-BE49-F238E27FC236}">
                  <a16:creationId xmlns:a16="http://schemas.microsoft.com/office/drawing/2014/main"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0" name="Freeform 468">
              <a:extLst>
                <a:ext uri="{FF2B5EF4-FFF2-40B4-BE49-F238E27FC236}">
                  <a16:creationId xmlns:a16="http://schemas.microsoft.com/office/drawing/2014/main"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1" name="Freeform 469">
              <a:extLst>
                <a:ext uri="{FF2B5EF4-FFF2-40B4-BE49-F238E27FC236}">
                  <a16:creationId xmlns:a16="http://schemas.microsoft.com/office/drawing/2014/main"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2" name="Freeform 470">
              <a:extLst>
                <a:ext uri="{FF2B5EF4-FFF2-40B4-BE49-F238E27FC236}">
                  <a16:creationId xmlns:a16="http://schemas.microsoft.com/office/drawing/2014/main"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243" name="Freeform 471">
              <a:extLst>
                <a:ext uri="{FF2B5EF4-FFF2-40B4-BE49-F238E27FC236}">
                  <a16:creationId xmlns:a16="http://schemas.microsoft.com/office/drawing/2014/main"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04" name="Group 204">
            <a:extLst>
              <a:ext uri="{FF2B5EF4-FFF2-40B4-BE49-F238E27FC236}">
                <a16:creationId xmlns:a16="http://schemas.microsoft.com/office/drawing/2014/main" id="{A84A1002-F7C1-4DDF-BE6E-6722862D7F13}"/>
              </a:ext>
            </a:extLst>
          </p:cNvPr>
          <p:cNvGrpSpPr>
            <a:grpSpLocks/>
          </p:cNvGrpSpPr>
          <p:nvPr/>
        </p:nvGrpSpPr>
        <p:grpSpPr bwMode="auto">
          <a:xfrm flipH="1">
            <a:off x="4105063" y="2176479"/>
            <a:ext cx="836330" cy="609415"/>
            <a:chOff x="3658" y="852"/>
            <a:chExt cx="1986" cy="1447"/>
          </a:xfrm>
        </p:grpSpPr>
        <p:sp>
          <p:nvSpPr>
            <p:cNvPr id="305" name="Freeform 333">
              <a:extLst>
                <a:ext uri="{FF2B5EF4-FFF2-40B4-BE49-F238E27FC236}">
                  <a16:creationId xmlns:a16="http://schemas.microsoft.com/office/drawing/2014/main"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6" name="Freeform 334">
              <a:extLst>
                <a:ext uri="{FF2B5EF4-FFF2-40B4-BE49-F238E27FC236}">
                  <a16:creationId xmlns:a16="http://schemas.microsoft.com/office/drawing/2014/main"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7" name="Freeform 335">
              <a:extLst>
                <a:ext uri="{FF2B5EF4-FFF2-40B4-BE49-F238E27FC236}">
                  <a16:creationId xmlns:a16="http://schemas.microsoft.com/office/drawing/2014/main"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8" name="Freeform 336">
              <a:extLst>
                <a:ext uri="{FF2B5EF4-FFF2-40B4-BE49-F238E27FC236}">
                  <a16:creationId xmlns:a16="http://schemas.microsoft.com/office/drawing/2014/main"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09" name="Freeform 337">
              <a:extLst>
                <a:ext uri="{FF2B5EF4-FFF2-40B4-BE49-F238E27FC236}">
                  <a16:creationId xmlns:a16="http://schemas.microsoft.com/office/drawing/2014/main"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0" name="Freeform 338">
              <a:extLst>
                <a:ext uri="{FF2B5EF4-FFF2-40B4-BE49-F238E27FC236}">
                  <a16:creationId xmlns:a16="http://schemas.microsoft.com/office/drawing/2014/main"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dirty="0"/>
            </a:p>
          </p:txBody>
        </p:sp>
        <p:sp>
          <p:nvSpPr>
            <p:cNvPr id="311" name="Freeform 339">
              <a:extLst>
                <a:ext uri="{FF2B5EF4-FFF2-40B4-BE49-F238E27FC236}">
                  <a16:creationId xmlns:a16="http://schemas.microsoft.com/office/drawing/2014/main"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2" name="Freeform 340">
              <a:extLst>
                <a:ext uri="{FF2B5EF4-FFF2-40B4-BE49-F238E27FC236}">
                  <a16:creationId xmlns:a16="http://schemas.microsoft.com/office/drawing/2014/main"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3" name="Freeform 341">
              <a:extLst>
                <a:ext uri="{FF2B5EF4-FFF2-40B4-BE49-F238E27FC236}">
                  <a16:creationId xmlns:a16="http://schemas.microsoft.com/office/drawing/2014/main"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4" name="Freeform 342">
              <a:extLst>
                <a:ext uri="{FF2B5EF4-FFF2-40B4-BE49-F238E27FC236}">
                  <a16:creationId xmlns:a16="http://schemas.microsoft.com/office/drawing/2014/main"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5" name="Freeform 343">
              <a:extLst>
                <a:ext uri="{FF2B5EF4-FFF2-40B4-BE49-F238E27FC236}">
                  <a16:creationId xmlns:a16="http://schemas.microsoft.com/office/drawing/2014/main"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6" name="Freeform 344">
              <a:extLst>
                <a:ext uri="{FF2B5EF4-FFF2-40B4-BE49-F238E27FC236}">
                  <a16:creationId xmlns:a16="http://schemas.microsoft.com/office/drawing/2014/main"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7" name="Freeform 345">
              <a:extLst>
                <a:ext uri="{FF2B5EF4-FFF2-40B4-BE49-F238E27FC236}">
                  <a16:creationId xmlns:a16="http://schemas.microsoft.com/office/drawing/2014/main"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8" name="Freeform 346">
              <a:extLst>
                <a:ext uri="{FF2B5EF4-FFF2-40B4-BE49-F238E27FC236}">
                  <a16:creationId xmlns:a16="http://schemas.microsoft.com/office/drawing/2014/main"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19" name="Freeform 347">
              <a:extLst>
                <a:ext uri="{FF2B5EF4-FFF2-40B4-BE49-F238E27FC236}">
                  <a16:creationId xmlns:a16="http://schemas.microsoft.com/office/drawing/2014/main"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0" name="Freeform 348">
              <a:extLst>
                <a:ext uri="{FF2B5EF4-FFF2-40B4-BE49-F238E27FC236}">
                  <a16:creationId xmlns:a16="http://schemas.microsoft.com/office/drawing/2014/main"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1" name="Freeform 349">
              <a:extLst>
                <a:ext uri="{FF2B5EF4-FFF2-40B4-BE49-F238E27FC236}">
                  <a16:creationId xmlns:a16="http://schemas.microsoft.com/office/drawing/2014/main"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2" name="Freeform 350">
              <a:extLst>
                <a:ext uri="{FF2B5EF4-FFF2-40B4-BE49-F238E27FC236}">
                  <a16:creationId xmlns:a16="http://schemas.microsoft.com/office/drawing/2014/main"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3" name="Freeform 351">
              <a:extLst>
                <a:ext uri="{FF2B5EF4-FFF2-40B4-BE49-F238E27FC236}">
                  <a16:creationId xmlns:a16="http://schemas.microsoft.com/office/drawing/2014/main"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24" name="Group 204">
            <a:extLst>
              <a:ext uri="{FF2B5EF4-FFF2-40B4-BE49-F238E27FC236}">
                <a16:creationId xmlns:a16="http://schemas.microsoft.com/office/drawing/2014/main" id="{FEBE3BFB-0FA8-4F14-925D-1AEA3096E3C1}"/>
              </a:ext>
            </a:extLst>
          </p:cNvPr>
          <p:cNvGrpSpPr>
            <a:grpSpLocks/>
          </p:cNvGrpSpPr>
          <p:nvPr/>
        </p:nvGrpSpPr>
        <p:grpSpPr bwMode="auto">
          <a:xfrm>
            <a:off x="3230407" y="1680777"/>
            <a:ext cx="836330" cy="609415"/>
            <a:chOff x="3658" y="852"/>
            <a:chExt cx="1986" cy="1447"/>
          </a:xfrm>
        </p:grpSpPr>
        <p:sp>
          <p:nvSpPr>
            <p:cNvPr id="325"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6"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7"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8"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29"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0"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1"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2"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3"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4"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5"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6"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7"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8"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39"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0"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1"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2"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43"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50" name="Group 204">
            <a:extLst>
              <a:ext uri="{FF2B5EF4-FFF2-40B4-BE49-F238E27FC236}">
                <a16:creationId xmlns:a16="http://schemas.microsoft.com/office/drawing/2014/main" id="{FEBE3BFB-0FA8-4F14-925D-1AEA3096E3C1}"/>
              </a:ext>
            </a:extLst>
          </p:cNvPr>
          <p:cNvGrpSpPr>
            <a:grpSpLocks/>
          </p:cNvGrpSpPr>
          <p:nvPr/>
        </p:nvGrpSpPr>
        <p:grpSpPr bwMode="auto">
          <a:xfrm>
            <a:off x="2667163" y="1923659"/>
            <a:ext cx="836330" cy="609415"/>
            <a:chOff x="3658" y="852"/>
            <a:chExt cx="1986" cy="1447"/>
          </a:xfrm>
        </p:grpSpPr>
        <p:sp>
          <p:nvSpPr>
            <p:cNvPr id="551" name="Freeform 213">
              <a:extLst>
                <a:ext uri="{FF2B5EF4-FFF2-40B4-BE49-F238E27FC236}">
                  <a16:creationId xmlns:a16="http://schemas.microsoft.com/office/drawing/2014/main"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2" name="Freeform 214">
              <a:extLst>
                <a:ext uri="{FF2B5EF4-FFF2-40B4-BE49-F238E27FC236}">
                  <a16:creationId xmlns:a16="http://schemas.microsoft.com/office/drawing/2014/main"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3" name="Freeform 215">
              <a:extLst>
                <a:ext uri="{FF2B5EF4-FFF2-40B4-BE49-F238E27FC236}">
                  <a16:creationId xmlns:a16="http://schemas.microsoft.com/office/drawing/2014/main"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4" name="Freeform 216">
              <a:extLst>
                <a:ext uri="{FF2B5EF4-FFF2-40B4-BE49-F238E27FC236}">
                  <a16:creationId xmlns:a16="http://schemas.microsoft.com/office/drawing/2014/main"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5" name="Freeform 217">
              <a:extLst>
                <a:ext uri="{FF2B5EF4-FFF2-40B4-BE49-F238E27FC236}">
                  <a16:creationId xmlns:a16="http://schemas.microsoft.com/office/drawing/2014/main"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6" name="Freeform 218">
              <a:extLst>
                <a:ext uri="{FF2B5EF4-FFF2-40B4-BE49-F238E27FC236}">
                  <a16:creationId xmlns:a16="http://schemas.microsoft.com/office/drawing/2014/main"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7" name="Freeform 219">
              <a:extLst>
                <a:ext uri="{FF2B5EF4-FFF2-40B4-BE49-F238E27FC236}">
                  <a16:creationId xmlns:a16="http://schemas.microsoft.com/office/drawing/2014/main"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8" name="Freeform 220">
              <a:extLst>
                <a:ext uri="{FF2B5EF4-FFF2-40B4-BE49-F238E27FC236}">
                  <a16:creationId xmlns:a16="http://schemas.microsoft.com/office/drawing/2014/main"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59" name="Freeform 221">
              <a:extLst>
                <a:ext uri="{FF2B5EF4-FFF2-40B4-BE49-F238E27FC236}">
                  <a16:creationId xmlns:a16="http://schemas.microsoft.com/office/drawing/2014/main"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0" name="Freeform 222">
              <a:extLst>
                <a:ext uri="{FF2B5EF4-FFF2-40B4-BE49-F238E27FC236}">
                  <a16:creationId xmlns:a16="http://schemas.microsoft.com/office/drawing/2014/main"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1" name="Freeform 223">
              <a:extLst>
                <a:ext uri="{FF2B5EF4-FFF2-40B4-BE49-F238E27FC236}">
                  <a16:creationId xmlns:a16="http://schemas.microsoft.com/office/drawing/2014/main"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2" name="Freeform 224">
              <a:extLst>
                <a:ext uri="{FF2B5EF4-FFF2-40B4-BE49-F238E27FC236}">
                  <a16:creationId xmlns:a16="http://schemas.microsoft.com/office/drawing/2014/main"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3" name="Freeform 225">
              <a:extLst>
                <a:ext uri="{FF2B5EF4-FFF2-40B4-BE49-F238E27FC236}">
                  <a16:creationId xmlns:a16="http://schemas.microsoft.com/office/drawing/2014/main"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4" name="Freeform 226">
              <a:extLst>
                <a:ext uri="{FF2B5EF4-FFF2-40B4-BE49-F238E27FC236}">
                  <a16:creationId xmlns:a16="http://schemas.microsoft.com/office/drawing/2014/main"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5" name="Freeform 227">
              <a:extLst>
                <a:ext uri="{FF2B5EF4-FFF2-40B4-BE49-F238E27FC236}">
                  <a16:creationId xmlns:a16="http://schemas.microsoft.com/office/drawing/2014/main"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6" name="Freeform 228">
              <a:extLst>
                <a:ext uri="{FF2B5EF4-FFF2-40B4-BE49-F238E27FC236}">
                  <a16:creationId xmlns:a16="http://schemas.microsoft.com/office/drawing/2014/main"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7" name="Freeform 229">
              <a:extLst>
                <a:ext uri="{FF2B5EF4-FFF2-40B4-BE49-F238E27FC236}">
                  <a16:creationId xmlns:a16="http://schemas.microsoft.com/office/drawing/2014/main"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8" name="Freeform 230">
              <a:extLst>
                <a:ext uri="{FF2B5EF4-FFF2-40B4-BE49-F238E27FC236}">
                  <a16:creationId xmlns:a16="http://schemas.microsoft.com/office/drawing/2014/main"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569" name="Freeform 231">
              <a:extLst>
                <a:ext uri="{FF2B5EF4-FFF2-40B4-BE49-F238E27FC236}">
                  <a16:creationId xmlns:a16="http://schemas.microsoft.com/office/drawing/2014/main"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571" name="Group 570"/>
          <p:cNvGrpSpPr/>
          <p:nvPr/>
        </p:nvGrpSpPr>
        <p:grpSpPr>
          <a:xfrm rot="16200000">
            <a:off x="1380294" y="1909495"/>
            <a:ext cx="276999" cy="295308"/>
            <a:chOff x="2651683" y="1200681"/>
            <a:chExt cx="680196" cy="725100"/>
          </a:xfrm>
        </p:grpSpPr>
        <p:sp>
          <p:nvSpPr>
            <p:cNvPr id="574" name="Pentagon 573"/>
            <p:cNvSpPr/>
            <p:nvPr/>
          </p:nvSpPr>
          <p:spPr>
            <a:xfrm rot="5400000">
              <a:off x="2628395" y="1224798"/>
              <a:ext cx="725100" cy="676866"/>
            </a:xfrm>
            <a:prstGeom prst="homePlate">
              <a:avLst>
                <a:gd name="adj" fmla="val 91851"/>
              </a:avLst>
            </a:prstGeom>
            <a:solidFill>
              <a:schemeClr val="tx2">
                <a:lumMod val="90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575" name="TextBox 574"/>
            <p:cNvSpPr txBox="1"/>
            <p:nvPr/>
          </p:nvSpPr>
          <p:spPr>
            <a:xfrm rot="5400000">
              <a:off x="2754702" y="1097663"/>
              <a:ext cx="474158" cy="680196"/>
            </a:xfrm>
            <a:prstGeom prst="rect">
              <a:avLst/>
            </a:prstGeom>
            <a:noFill/>
          </p:spPr>
          <p:txBody>
            <a:bodyPr wrap="square" rtlCol="0" anchor="ctr" anchorCtr="0">
              <a:spAutoFit/>
            </a:bodyPr>
            <a:lstStyle/>
            <a:p>
              <a:pPr algn="ctr"/>
              <a:r>
                <a:rPr lang="en-US" sz="1200" b="1" dirty="0"/>
                <a:t>6</a:t>
              </a:r>
            </a:p>
          </p:txBody>
        </p:sp>
      </p:grpSp>
      <p:grpSp>
        <p:nvGrpSpPr>
          <p:cNvPr id="49" name="Group 48">
            <a:extLst>
              <a:ext uri="{FF2B5EF4-FFF2-40B4-BE49-F238E27FC236}">
                <a16:creationId xmlns:a16="http://schemas.microsoft.com/office/drawing/2014/main" id="{3D525C2C-03C1-49A6-AE37-4E60DD781172}"/>
              </a:ext>
            </a:extLst>
          </p:cNvPr>
          <p:cNvGrpSpPr/>
          <p:nvPr/>
        </p:nvGrpSpPr>
        <p:grpSpPr>
          <a:xfrm>
            <a:off x="75388" y="1717136"/>
            <a:ext cx="1281884" cy="995216"/>
            <a:chOff x="100516" y="1166250"/>
            <a:chExt cx="1709179" cy="1326957"/>
          </a:xfrm>
        </p:grpSpPr>
        <p:sp>
          <p:nvSpPr>
            <p:cNvPr id="572" name="TextBox 571"/>
            <p:cNvSpPr txBox="1"/>
            <p:nvPr/>
          </p:nvSpPr>
          <p:spPr>
            <a:xfrm>
              <a:off x="100516" y="1166250"/>
              <a:ext cx="1709179" cy="353943"/>
            </a:xfrm>
            <a:prstGeom prst="rect">
              <a:avLst/>
            </a:prstGeom>
            <a:noFill/>
          </p:spPr>
          <p:txBody>
            <a:bodyPr wrap="square" rtlCol="0">
              <a:spAutoFit/>
            </a:bodyPr>
            <a:lstStyle/>
            <a:p>
              <a:pPr algn="r"/>
              <a:r>
                <a:rPr lang="en-US" sz="1125" b="1" dirty="0">
                  <a:solidFill>
                    <a:schemeClr val="tx2"/>
                  </a:solidFill>
                  <a:effectLst>
                    <a:outerShdw blurRad="50800" dist="25400" dir="5400000" algn="ctr" rotWithShape="0">
                      <a:schemeClr val="bg1"/>
                    </a:outerShdw>
                  </a:effectLst>
                </a:rPr>
                <a:t>CONSIDER</a:t>
              </a:r>
            </a:p>
          </p:txBody>
        </p:sp>
        <p:sp>
          <p:nvSpPr>
            <p:cNvPr id="573" name="TextBox 572"/>
            <p:cNvSpPr txBox="1"/>
            <p:nvPr/>
          </p:nvSpPr>
          <p:spPr>
            <a:xfrm>
              <a:off x="100516" y="1446765"/>
              <a:ext cx="1709179" cy="1046442"/>
            </a:xfrm>
            <a:prstGeom prst="rect">
              <a:avLst/>
            </a:prstGeom>
            <a:noFill/>
          </p:spPr>
          <p:txBody>
            <a:bodyPr wrap="square" rtlCol="0">
              <a:spAutoFit/>
            </a:bodyPr>
            <a:lstStyle/>
            <a:p>
              <a:pPr algn="r"/>
              <a:r>
                <a:rPr lang="en-US" sz="900" dirty="0"/>
                <a:t>Professional Licensure Flexibilities, Increasing access to </a:t>
              </a:r>
              <a:r>
                <a:rPr lang="en-US" sz="900" dirty="0" err="1"/>
                <a:t>telemed</a:t>
              </a:r>
              <a:r>
                <a:rPr lang="en-US" sz="900" dirty="0"/>
                <a:t> and standardizing readiness metrics</a:t>
              </a:r>
            </a:p>
          </p:txBody>
        </p:sp>
      </p:grpSp>
      <p:grpSp>
        <p:nvGrpSpPr>
          <p:cNvPr id="345" name="Group 344">
            <a:extLst>
              <a:ext uri="{FF2B5EF4-FFF2-40B4-BE49-F238E27FC236}">
                <a16:creationId xmlns:a16="http://schemas.microsoft.com/office/drawing/2014/main" id="{BB67CFBC-A8F5-488F-AD11-19B6BCFFD849}"/>
              </a:ext>
            </a:extLst>
          </p:cNvPr>
          <p:cNvGrpSpPr/>
          <p:nvPr/>
        </p:nvGrpSpPr>
        <p:grpSpPr>
          <a:xfrm>
            <a:off x="1165065" y="492322"/>
            <a:ext cx="5921535" cy="512670"/>
            <a:chOff x="2478722" y="286929"/>
            <a:chExt cx="6970075" cy="312136"/>
          </a:xfrm>
        </p:grpSpPr>
        <p:sp>
          <p:nvSpPr>
            <p:cNvPr id="346" name="Parallelogram 345"/>
            <p:cNvSpPr/>
            <p:nvPr/>
          </p:nvSpPr>
          <p:spPr>
            <a:xfrm>
              <a:off x="2496446" y="300341"/>
              <a:ext cx="6952351" cy="298724"/>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3"/>
            </a:p>
          </p:txBody>
        </p:sp>
        <p:sp>
          <p:nvSpPr>
            <p:cNvPr id="347" name="TextBox 346"/>
            <p:cNvSpPr txBox="1"/>
            <p:nvPr/>
          </p:nvSpPr>
          <p:spPr>
            <a:xfrm>
              <a:off x="2478722" y="286929"/>
              <a:ext cx="6404474" cy="299821"/>
            </a:xfrm>
            <a:prstGeom prst="rect">
              <a:avLst/>
            </a:prstGeom>
            <a:noFill/>
          </p:spPr>
          <p:txBody>
            <a:bodyPr wrap="square" lIns="0" tIns="0" rIns="0" bIns="0" rtlCol="0" anchor="ctr" anchorCtr="0">
              <a:spAutoFit/>
            </a:bodyPr>
            <a:lstStyle/>
            <a:p>
              <a:pPr algn="r"/>
              <a:r>
                <a:rPr lang="en-US" sz="3200" i="1" dirty="0"/>
                <a:t>ASPR HCC Recommendations:</a:t>
              </a:r>
            </a:p>
          </p:txBody>
        </p:sp>
      </p:grpSp>
      <p:grpSp>
        <p:nvGrpSpPr>
          <p:cNvPr id="348" name="Group 347">
            <a:extLst>
              <a:ext uri="{FF2B5EF4-FFF2-40B4-BE49-F238E27FC236}">
                <a16:creationId xmlns:a16="http://schemas.microsoft.com/office/drawing/2014/main" id="{FD1F3E1E-D994-4FC9-9ABE-EE90CEEAD646}"/>
              </a:ext>
            </a:extLst>
          </p:cNvPr>
          <p:cNvGrpSpPr/>
          <p:nvPr/>
        </p:nvGrpSpPr>
        <p:grpSpPr>
          <a:xfrm>
            <a:off x="735638" y="794289"/>
            <a:ext cx="449940" cy="389372"/>
            <a:chOff x="1168759" y="431733"/>
            <a:chExt cx="599920" cy="519163"/>
          </a:xfrm>
        </p:grpSpPr>
        <p:grpSp>
          <p:nvGrpSpPr>
            <p:cNvPr id="349" name="Group 348">
              <a:extLst>
                <a:ext uri="{FF2B5EF4-FFF2-40B4-BE49-F238E27FC236}">
                  <a16:creationId xmlns:a16="http://schemas.microsoft.com/office/drawing/2014/main" id="{5B60B8B7-DB47-45D3-860B-2FDBDA2209D3}"/>
                </a:ext>
              </a:extLst>
            </p:cNvPr>
            <p:cNvGrpSpPr/>
            <p:nvPr/>
          </p:nvGrpSpPr>
          <p:grpSpPr>
            <a:xfrm>
              <a:off x="1168759" y="431733"/>
              <a:ext cx="599920" cy="519163"/>
              <a:chOff x="1168759" y="431733"/>
              <a:chExt cx="599920" cy="519163"/>
            </a:xfrm>
          </p:grpSpPr>
          <p:sp>
            <p:nvSpPr>
              <p:cNvPr id="361" name="Freeform 360"/>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2" name="Freeform 361"/>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3" name="Freeform 362"/>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50" name="Group 349">
              <a:extLst>
                <a:ext uri="{FF2B5EF4-FFF2-40B4-BE49-F238E27FC236}">
                  <a16:creationId xmlns:a16="http://schemas.microsoft.com/office/drawing/2014/main" id="{DC971B26-EF1F-41FF-BF84-1F1E29192BF3}"/>
                </a:ext>
              </a:extLst>
            </p:cNvPr>
            <p:cNvGrpSpPr/>
            <p:nvPr/>
          </p:nvGrpSpPr>
          <p:grpSpPr>
            <a:xfrm>
              <a:off x="1247425" y="443803"/>
              <a:ext cx="379422" cy="192854"/>
              <a:chOff x="1247425" y="443803"/>
              <a:chExt cx="379422" cy="192854"/>
            </a:xfrm>
          </p:grpSpPr>
          <p:grpSp>
            <p:nvGrpSpPr>
              <p:cNvPr id="351" name="Group 350">
                <a:extLst>
                  <a:ext uri="{FF2B5EF4-FFF2-40B4-BE49-F238E27FC236}">
                    <a16:creationId xmlns:a16="http://schemas.microsoft.com/office/drawing/2014/main" id="{88B5F081-AFB2-4DCF-9C91-D2FB8D22DCBA}"/>
                  </a:ext>
                </a:extLst>
              </p:cNvPr>
              <p:cNvGrpSpPr/>
              <p:nvPr/>
            </p:nvGrpSpPr>
            <p:grpSpPr>
              <a:xfrm>
                <a:off x="1247425" y="443803"/>
                <a:ext cx="370305" cy="165962"/>
                <a:chOff x="1247425" y="443803"/>
                <a:chExt cx="370305" cy="165962"/>
              </a:xfrm>
            </p:grpSpPr>
            <p:sp>
              <p:nvSpPr>
                <p:cNvPr id="357" name="Freeform 356"/>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8" name="Freeform 357"/>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9" name="Freeform 358"/>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0" name="Freeform 359"/>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52" name="Group 351">
                <a:extLst>
                  <a:ext uri="{FF2B5EF4-FFF2-40B4-BE49-F238E27FC236}">
                    <a16:creationId xmlns:a16="http://schemas.microsoft.com/office/drawing/2014/main" id="{8824C855-50DA-4307-A5D7-A25E6726DD12}"/>
                  </a:ext>
                </a:extLst>
              </p:cNvPr>
              <p:cNvGrpSpPr/>
              <p:nvPr/>
            </p:nvGrpSpPr>
            <p:grpSpPr>
              <a:xfrm>
                <a:off x="1253683" y="464408"/>
                <a:ext cx="373164" cy="172249"/>
                <a:chOff x="1253683" y="464408"/>
                <a:chExt cx="373164" cy="172249"/>
              </a:xfrm>
            </p:grpSpPr>
            <p:sp>
              <p:nvSpPr>
                <p:cNvPr id="353" name="Freeform 352"/>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4" name="Freeform 353"/>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5" name="Freeform 354"/>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56" name="Freeform 355"/>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64" name="Group 363">
            <a:extLst>
              <a:ext uri="{FF2B5EF4-FFF2-40B4-BE49-F238E27FC236}">
                <a16:creationId xmlns:a16="http://schemas.microsoft.com/office/drawing/2014/main" id="{869C946C-D1DB-4F22-AB11-4889CA7D38DC}"/>
              </a:ext>
            </a:extLst>
          </p:cNvPr>
          <p:cNvGrpSpPr/>
          <p:nvPr/>
        </p:nvGrpSpPr>
        <p:grpSpPr>
          <a:xfrm>
            <a:off x="173059" y="903359"/>
            <a:ext cx="682620" cy="486648"/>
            <a:chOff x="1435534" y="77188"/>
            <a:chExt cx="910160" cy="648864"/>
          </a:xfrm>
        </p:grpSpPr>
        <p:sp>
          <p:nvSpPr>
            <p:cNvPr id="365" name="Freeform 364"/>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6" name="Freeform 365"/>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67" name="Freeform 366"/>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68" name="Group 367">
              <a:extLst>
                <a:ext uri="{FF2B5EF4-FFF2-40B4-BE49-F238E27FC236}">
                  <a16:creationId xmlns:a16="http://schemas.microsoft.com/office/drawing/2014/main" id="{83FA9BFB-5E52-4408-9578-E5431FCD63DE}"/>
                </a:ext>
              </a:extLst>
            </p:cNvPr>
            <p:cNvGrpSpPr/>
            <p:nvPr/>
          </p:nvGrpSpPr>
          <p:grpSpPr>
            <a:xfrm>
              <a:off x="1614748" y="123689"/>
              <a:ext cx="630670" cy="232160"/>
              <a:chOff x="1614748" y="123689"/>
              <a:chExt cx="630670" cy="232160"/>
            </a:xfrm>
          </p:grpSpPr>
          <p:grpSp>
            <p:nvGrpSpPr>
              <p:cNvPr id="369" name="Group 368">
                <a:extLst>
                  <a:ext uri="{FF2B5EF4-FFF2-40B4-BE49-F238E27FC236}">
                    <a16:creationId xmlns:a16="http://schemas.microsoft.com/office/drawing/2014/main" id="{C04D78EB-F8E2-46BF-B370-C931353679B2}"/>
                  </a:ext>
                </a:extLst>
              </p:cNvPr>
              <p:cNvGrpSpPr/>
              <p:nvPr/>
            </p:nvGrpSpPr>
            <p:grpSpPr>
              <a:xfrm>
                <a:off x="1623648" y="123689"/>
                <a:ext cx="621770" cy="206325"/>
                <a:chOff x="1623648" y="123689"/>
                <a:chExt cx="621770" cy="206325"/>
              </a:xfrm>
            </p:grpSpPr>
            <p:sp>
              <p:nvSpPr>
                <p:cNvPr id="379" name="Freeform 378"/>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0" name="Freeform 379"/>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1" name="Freeform 380"/>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2" name="Freeform 381"/>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3" name="Freeform 382"/>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4" name="Freeform 383"/>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5" name="Freeform 384"/>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86" name="Freeform 385"/>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70" name="Group 369">
                <a:extLst>
                  <a:ext uri="{FF2B5EF4-FFF2-40B4-BE49-F238E27FC236}">
                    <a16:creationId xmlns:a16="http://schemas.microsoft.com/office/drawing/2014/main" id="{A9048C69-D94F-4186-A491-26E1828F508F}"/>
                  </a:ext>
                </a:extLst>
              </p:cNvPr>
              <p:cNvGrpSpPr/>
              <p:nvPr/>
            </p:nvGrpSpPr>
            <p:grpSpPr>
              <a:xfrm>
                <a:off x="1614748" y="143530"/>
                <a:ext cx="622304" cy="212319"/>
                <a:chOff x="1614748" y="143530"/>
                <a:chExt cx="622304" cy="212319"/>
              </a:xfrm>
            </p:grpSpPr>
            <p:sp>
              <p:nvSpPr>
                <p:cNvPr id="371" name="Freeform 370"/>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2" name="Freeform 371"/>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3" name="Freeform 372"/>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4" name="Freeform 373"/>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5" name="Freeform 374"/>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6" name="Freeform 375"/>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7" name="Freeform 376"/>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78" name="Freeform 377"/>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nvGrpSpPr>
          <p:cNvPr id="387" name="Group 386">
            <a:extLst>
              <a:ext uri="{FF2B5EF4-FFF2-40B4-BE49-F238E27FC236}">
                <a16:creationId xmlns:a16="http://schemas.microsoft.com/office/drawing/2014/main" id="{E49228EA-649C-4991-9F72-F337F5CC12A8}"/>
              </a:ext>
            </a:extLst>
          </p:cNvPr>
          <p:cNvGrpSpPr/>
          <p:nvPr/>
        </p:nvGrpSpPr>
        <p:grpSpPr>
          <a:xfrm>
            <a:off x="252708" y="176788"/>
            <a:ext cx="577226" cy="683721"/>
            <a:chOff x="316129" y="-16788"/>
            <a:chExt cx="769635" cy="911628"/>
          </a:xfrm>
        </p:grpSpPr>
        <p:sp>
          <p:nvSpPr>
            <p:cNvPr id="388" name="Freeform 387"/>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89" name="Group 388">
              <a:extLst>
                <a:ext uri="{FF2B5EF4-FFF2-40B4-BE49-F238E27FC236}">
                  <a16:creationId xmlns:a16="http://schemas.microsoft.com/office/drawing/2014/main" id="{546921C7-5DCE-42D7-8AAD-F37F087E9E6E}"/>
                </a:ext>
              </a:extLst>
            </p:cNvPr>
            <p:cNvGrpSpPr/>
            <p:nvPr/>
          </p:nvGrpSpPr>
          <p:grpSpPr>
            <a:xfrm>
              <a:off x="316129" y="-16788"/>
              <a:ext cx="769635" cy="833337"/>
              <a:chOff x="316129" y="-16788"/>
              <a:chExt cx="769635" cy="833337"/>
            </a:xfrm>
          </p:grpSpPr>
          <p:sp>
            <p:nvSpPr>
              <p:cNvPr id="390" name="Freeform 389"/>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91" name="Group 390">
                <a:extLst>
                  <a:ext uri="{FF2B5EF4-FFF2-40B4-BE49-F238E27FC236}">
                    <a16:creationId xmlns:a16="http://schemas.microsoft.com/office/drawing/2014/main" id="{12272FDB-4495-4DE7-80BD-891D57E23FE2}"/>
                  </a:ext>
                </a:extLst>
              </p:cNvPr>
              <p:cNvGrpSpPr/>
              <p:nvPr/>
            </p:nvGrpSpPr>
            <p:grpSpPr>
              <a:xfrm>
                <a:off x="645038" y="-16788"/>
                <a:ext cx="440726" cy="833337"/>
                <a:chOff x="645038" y="-16788"/>
                <a:chExt cx="440726" cy="833337"/>
              </a:xfrm>
            </p:grpSpPr>
            <p:sp>
              <p:nvSpPr>
                <p:cNvPr id="392" name="Freeform 391"/>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nvGrpSpPr>
                <p:cNvPr id="393" name="Group 392">
                  <a:extLst>
                    <a:ext uri="{FF2B5EF4-FFF2-40B4-BE49-F238E27FC236}">
                      <a16:creationId xmlns:a16="http://schemas.microsoft.com/office/drawing/2014/main" id="{2E91FAF6-6B6A-4895-A568-004D0BC21EFA}"/>
                    </a:ext>
                  </a:extLst>
                </p:cNvPr>
                <p:cNvGrpSpPr/>
                <p:nvPr/>
              </p:nvGrpSpPr>
              <p:grpSpPr>
                <a:xfrm>
                  <a:off x="645038" y="126103"/>
                  <a:ext cx="440726" cy="517098"/>
                  <a:chOff x="645038" y="126103"/>
                  <a:chExt cx="440726" cy="517098"/>
                </a:xfrm>
              </p:grpSpPr>
              <p:grpSp>
                <p:nvGrpSpPr>
                  <p:cNvPr id="394" name="Group 393">
                    <a:extLst>
                      <a:ext uri="{FF2B5EF4-FFF2-40B4-BE49-F238E27FC236}">
                        <a16:creationId xmlns:a16="http://schemas.microsoft.com/office/drawing/2014/main" id="{379831B6-8E0B-420F-B430-68BF5CE8CDAE}"/>
                      </a:ext>
                    </a:extLst>
                  </p:cNvPr>
                  <p:cNvGrpSpPr/>
                  <p:nvPr/>
                </p:nvGrpSpPr>
                <p:grpSpPr>
                  <a:xfrm>
                    <a:off x="668087" y="126103"/>
                    <a:ext cx="417677" cy="502494"/>
                    <a:chOff x="668087" y="126103"/>
                    <a:chExt cx="417677" cy="502494"/>
                  </a:xfrm>
                </p:grpSpPr>
                <p:sp>
                  <p:nvSpPr>
                    <p:cNvPr id="404" name="Freeform 403"/>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5" name="Freeform 404"/>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6" name="Freeform 405"/>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7" name="Freeform 406"/>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8" name="Freeform 407"/>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9" name="Freeform 408"/>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10" name="Freeform 409"/>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11" name="Freeform 410"/>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nvGrpSpPr>
                  <p:cNvPr id="395" name="Group 394">
                    <a:extLst>
                      <a:ext uri="{FF2B5EF4-FFF2-40B4-BE49-F238E27FC236}">
                        <a16:creationId xmlns:a16="http://schemas.microsoft.com/office/drawing/2014/main" id="{28957872-2D13-4E7E-BC5E-FA515D5E88AF}"/>
                      </a:ext>
                    </a:extLst>
                  </p:cNvPr>
                  <p:cNvGrpSpPr/>
                  <p:nvPr/>
                </p:nvGrpSpPr>
                <p:grpSpPr>
                  <a:xfrm>
                    <a:off x="645038" y="141408"/>
                    <a:ext cx="425857" cy="501793"/>
                    <a:chOff x="645038" y="141408"/>
                    <a:chExt cx="425857" cy="501793"/>
                  </a:xfrm>
                </p:grpSpPr>
                <p:sp>
                  <p:nvSpPr>
                    <p:cNvPr id="396" name="Freeform 395"/>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7" name="Freeform 396"/>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8" name="Freeform 397"/>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399" name="Freeform 398"/>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0" name="Freeform 399"/>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1" name="Freeform 400"/>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2" name="Freeform 401"/>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sp>
                  <p:nvSpPr>
                    <p:cNvPr id="403" name="Freeform 402"/>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p:spPr>
                  <p:txBody>
                    <a:bodyPr wrap="none" anchor="ctr"/>
                    <a:lstStyle/>
                    <a:p>
                      <a:pPr eaLnBrk="1">
                        <a:lnSpc>
                          <a:spcPct val="93000"/>
                        </a:lnSpc>
                        <a:buClr>
                          <a:srgbClr val="000000"/>
                        </a:buClr>
                        <a:buSzPct val="100000"/>
                        <a:buFont typeface="Times New Roman" charset="0"/>
                        <a:buNone/>
                        <a:defRPr/>
                      </a:pPr>
                      <a:endParaRPr lang="en-US" sz="1053"/>
                    </a:p>
                  </p:txBody>
                </p:sp>
              </p:grpSp>
            </p:grpSp>
          </p:grpSp>
        </p:grpSp>
      </p:grpSp>
    </p:spTree>
    <p:extLst>
      <p:ext uri="{BB962C8B-B14F-4D97-AF65-F5344CB8AC3E}">
        <p14:creationId xmlns:p14="http://schemas.microsoft.com/office/powerpoint/2010/main" val="192118820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48"/>
                                            </p:tgtEl>
                                            <p:attrNameLst>
                                              <p:attrName>style.visibility</p:attrName>
                                            </p:attrNameLst>
                                          </p:cBhvr>
                                          <p:to>
                                            <p:strVal val="visible"/>
                                          </p:to>
                                        </p:set>
                                        <p:anim calcmode="lin" valueType="num">
                                          <p:cBhvr additive="base">
                                            <p:cTn id="7" dur="1000" fill="hold"/>
                                            <p:tgtEl>
                                              <p:spTgt spid="348"/>
                                            </p:tgtEl>
                                            <p:attrNameLst>
                                              <p:attrName>ppt_x</p:attrName>
                                            </p:attrNameLst>
                                          </p:cBhvr>
                                          <p:tavLst>
                                            <p:tav tm="0">
                                              <p:val>
                                                <p:strVal val="#ppt_x"/>
                                              </p:val>
                                            </p:tav>
                                            <p:tav tm="100000">
                                              <p:val>
                                                <p:strVal val="#ppt_x"/>
                                              </p:val>
                                            </p:tav>
                                          </p:tavLst>
                                        </p:anim>
                                        <p:anim calcmode="lin" valueType="num">
                                          <p:cBhvr additive="base">
                                            <p:cTn id="8" dur="1000" fill="hold"/>
                                            <p:tgtEl>
                                              <p:spTgt spid="348"/>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48"/>
                                            </p:tgtEl>
                                            <p:attrNameLst>
                                              <p:attrName>r</p:attrName>
                                            </p:attrNameLst>
                                          </p:cBhvr>
                                        </p:animRot>
                                        <p:animRot by="-240000">
                                          <p:cBhvr>
                                            <p:cTn id="11" dur="200" fill="hold">
                                              <p:stCondLst>
                                                <p:cond delay="200"/>
                                              </p:stCondLst>
                                            </p:cTn>
                                            <p:tgtEl>
                                              <p:spTgt spid="348"/>
                                            </p:tgtEl>
                                            <p:attrNameLst>
                                              <p:attrName>r</p:attrName>
                                            </p:attrNameLst>
                                          </p:cBhvr>
                                        </p:animRot>
                                        <p:animRot by="240000">
                                          <p:cBhvr>
                                            <p:cTn id="12" dur="200" fill="hold">
                                              <p:stCondLst>
                                                <p:cond delay="400"/>
                                              </p:stCondLst>
                                            </p:cTn>
                                            <p:tgtEl>
                                              <p:spTgt spid="348"/>
                                            </p:tgtEl>
                                            <p:attrNameLst>
                                              <p:attrName>r</p:attrName>
                                            </p:attrNameLst>
                                          </p:cBhvr>
                                        </p:animRot>
                                        <p:animRot by="-240000">
                                          <p:cBhvr>
                                            <p:cTn id="13" dur="200" fill="hold">
                                              <p:stCondLst>
                                                <p:cond delay="600"/>
                                              </p:stCondLst>
                                            </p:cTn>
                                            <p:tgtEl>
                                              <p:spTgt spid="348"/>
                                            </p:tgtEl>
                                            <p:attrNameLst>
                                              <p:attrName>r</p:attrName>
                                            </p:attrNameLst>
                                          </p:cBhvr>
                                        </p:animRot>
                                        <p:animRot by="120000">
                                          <p:cBhvr>
                                            <p:cTn id="14" dur="200" fill="hold">
                                              <p:stCondLst>
                                                <p:cond delay="800"/>
                                              </p:stCondLst>
                                            </p:cTn>
                                            <p:tgtEl>
                                              <p:spTgt spid="348"/>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64"/>
                                            </p:tgtEl>
                                            <p:attrNameLst>
                                              <p:attrName>style.visibility</p:attrName>
                                            </p:attrNameLst>
                                          </p:cBhvr>
                                          <p:to>
                                            <p:strVal val="visible"/>
                                          </p:to>
                                        </p:set>
                                        <p:anim calcmode="lin" valueType="num">
                                          <p:cBhvr additive="base">
                                            <p:cTn id="17" dur="1000" fill="hold"/>
                                            <p:tgtEl>
                                              <p:spTgt spid="364"/>
                                            </p:tgtEl>
                                            <p:attrNameLst>
                                              <p:attrName>ppt_x</p:attrName>
                                            </p:attrNameLst>
                                          </p:cBhvr>
                                          <p:tavLst>
                                            <p:tav tm="0">
                                              <p:val>
                                                <p:strVal val="#ppt_x"/>
                                              </p:val>
                                            </p:tav>
                                            <p:tav tm="100000">
                                              <p:val>
                                                <p:strVal val="#ppt_x"/>
                                              </p:val>
                                            </p:tav>
                                          </p:tavLst>
                                        </p:anim>
                                        <p:anim calcmode="lin" valueType="num">
                                          <p:cBhvr additive="base">
                                            <p:cTn id="18" dur="1000" fill="hold"/>
                                            <p:tgtEl>
                                              <p:spTgt spid="364"/>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64"/>
                                            </p:tgtEl>
                                            <p:attrNameLst>
                                              <p:attrName>r</p:attrName>
                                            </p:attrNameLst>
                                          </p:cBhvr>
                                        </p:animRot>
                                        <p:animRot by="-240000">
                                          <p:cBhvr>
                                            <p:cTn id="21" dur="200" fill="hold">
                                              <p:stCondLst>
                                                <p:cond delay="200"/>
                                              </p:stCondLst>
                                            </p:cTn>
                                            <p:tgtEl>
                                              <p:spTgt spid="364"/>
                                            </p:tgtEl>
                                            <p:attrNameLst>
                                              <p:attrName>r</p:attrName>
                                            </p:attrNameLst>
                                          </p:cBhvr>
                                        </p:animRot>
                                        <p:animRot by="240000">
                                          <p:cBhvr>
                                            <p:cTn id="22" dur="200" fill="hold">
                                              <p:stCondLst>
                                                <p:cond delay="400"/>
                                              </p:stCondLst>
                                            </p:cTn>
                                            <p:tgtEl>
                                              <p:spTgt spid="364"/>
                                            </p:tgtEl>
                                            <p:attrNameLst>
                                              <p:attrName>r</p:attrName>
                                            </p:attrNameLst>
                                          </p:cBhvr>
                                        </p:animRot>
                                        <p:animRot by="-240000">
                                          <p:cBhvr>
                                            <p:cTn id="23" dur="200" fill="hold">
                                              <p:stCondLst>
                                                <p:cond delay="600"/>
                                              </p:stCondLst>
                                            </p:cTn>
                                            <p:tgtEl>
                                              <p:spTgt spid="364"/>
                                            </p:tgtEl>
                                            <p:attrNameLst>
                                              <p:attrName>r</p:attrName>
                                            </p:attrNameLst>
                                          </p:cBhvr>
                                        </p:animRot>
                                        <p:animRot by="120000">
                                          <p:cBhvr>
                                            <p:cTn id="24" dur="200" fill="hold">
                                              <p:stCondLst>
                                                <p:cond delay="800"/>
                                              </p:stCondLst>
                                            </p:cTn>
                                            <p:tgtEl>
                                              <p:spTgt spid="364"/>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87"/>
                                            </p:tgtEl>
                                            <p:attrNameLst>
                                              <p:attrName>style.visibility</p:attrName>
                                            </p:attrNameLst>
                                          </p:cBhvr>
                                          <p:to>
                                            <p:strVal val="visible"/>
                                          </p:to>
                                        </p:set>
                                        <p:anim calcmode="lin" valueType="num">
                                          <p:cBhvr additive="base">
                                            <p:cTn id="27" dur="1000" fill="hold"/>
                                            <p:tgtEl>
                                              <p:spTgt spid="387"/>
                                            </p:tgtEl>
                                            <p:attrNameLst>
                                              <p:attrName>ppt_x</p:attrName>
                                            </p:attrNameLst>
                                          </p:cBhvr>
                                          <p:tavLst>
                                            <p:tav tm="0">
                                              <p:val>
                                                <p:strVal val="#ppt_x"/>
                                              </p:val>
                                            </p:tav>
                                            <p:tav tm="100000">
                                              <p:val>
                                                <p:strVal val="#ppt_x"/>
                                              </p:val>
                                            </p:tav>
                                          </p:tavLst>
                                        </p:anim>
                                        <p:anim calcmode="lin" valueType="num">
                                          <p:cBhvr additive="base">
                                            <p:cTn id="28" dur="1000" fill="hold"/>
                                            <p:tgtEl>
                                              <p:spTgt spid="387"/>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87"/>
                                            </p:tgtEl>
                                            <p:attrNameLst>
                                              <p:attrName>r</p:attrName>
                                            </p:attrNameLst>
                                          </p:cBhvr>
                                        </p:animRot>
                                        <p:animRot by="-240000">
                                          <p:cBhvr>
                                            <p:cTn id="31" dur="200" fill="hold">
                                              <p:stCondLst>
                                                <p:cond delay="200"/>
                                              </p:stCondLst>
                                            </p:cTn>
                                            <p:tgtEl>
                                              <p:spTgt spid="387"/>
                                            </p:tgtEl>
                                            <p:attrNameLst>
                                              <p:attrName>r</p:attrName>
                                            </p:attrNameLst>
                                          </p:cBhvr>
                                        </p:animRot>
                                        <p:animRot by="240000">
                                          <p:cBhvr>
                                            <p:cTn id="32" dur="200" fill="hold">
                                              <p:stCondLst>
                                                <p:cond delay="400"/>
                                              </p:stCondLst>
                                            </p:cTn>
                                            <p:tgtEl>
                                              <p:spTgt spid="387"/>
                                            </p:tgtEl>
                                            <p:attrNameLst>
                                              <p:attrName>r</p:attrName>
                                            </p:attrNameLst>
                                          </p:cBhvr>
                                        </p:animRot>
                                        <p:animRot by="-240000">
                                          <p:cBhvr>
                                            <p:cTn id="33" dur="200" fill="hold">
                                              <p:stCondLst>
                                                <p:cond delay="600"/>
                                              </p:stCondLst>
                                            </p:cTn>
                                            <p:tgtEl>
                                              <p:spTgt spid="387"/>
                                            </p:tgtEl>
                                            <p:attrNameLst>
                                              <p:attrName>r</p:attrName>
                                            </p:attrNameLst>
                                          </p:cBhvr>
                                        </p:animRot>
                                        <p:animRot by="120000">
                                          <p:cBhvr>
                                            <p:cTn id="34" dur="200" fill="hold">
                                              <p:stCondLst>
                                                <p:cond delay="800"/>
                                              </p:stCondLst>
                                            </p:cTn>
                                            <p:tgtEl>
                                              <p:spTgt spid="387"/>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345"/>
                                            </p:tgtEl>
                                            <p:attrNameLst>
                                              <p:attrName>style.visibility</p:attrName>
                                            </p:attrNameLst>
                                          </p:cBhvr>
                                          <p:to>
                                            <p:strVal val="visible"/>
                                          </p:to>
                                        </p:set>
                                        <p:animEffect transition="in" filter="wipe(left)">
                                          <p:cBhvr>
                                            <p:cTn id="37" dur="1000"/>
                                            <p:tgtEl>
                                              <p:spTgt spid="34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nodeType="clickEffect" p14:presetBounceEnd="38000">
                                      <p:stCondLst>
                                        <p:cond delay="0"/>
                                      </p:stCondLst>
                                      <p:childTnLst>
                                        <p:set>
                                          <p:cBhvr>
                                            <p:cTn id="41" dur="1" fill="hold">
                                              <p:stCondLst>
                                                <p:cond delay="0"/>
                                              </p:stCondLst>
                                            </p:cTn>
                                            <p:tgtEl>
                                              <p:spTgt spid="482"/>
                                            </p:tgtEl>
                                            <p:attrNameLst>
                                              <p:attrName>style.visibility</p:attrName>
                                            </p:attrNameLst>
                                          </p:cBhvr>
                                          <p:to>
                                            <p:strVal val="visible"/>
                                          </p:to>
                                        </p:set>
                                        <p:anim calcmode="lin" valueType="num" p14:bounceEnd="38000">
                                          <p:cBhvr additive="base">
                                            <p:cTn id="42" dur="1500" fill="hold"/>
                                            <p:tgtEl>
                                              <p:spTgt spid="482"/>
                                            </p:tgtEl>
                                            <p:attrNameLst>
                                              <p:attrName>ppt_x</p:attrName>
                                            </p:attrNameLst>
                                          </p:cBhvr>
                                          <p:tavLst>
                                            <p:tav tm="0">
                                              <p:val>
                                                <p:strVal val="1+#ppt_w/2"/>
                                              </p:val>
                                            </p:tav>
                                            <p:tav tm="100000">
                                              <p:val>
                                                <p:strVal val="#ppt_x"/>
                                              </p:val>
                                            </p:tav>
                                          </p:tavLst>
                                        </p:anim>
                                        <p:anim calcmode="lin" valueType="num" p14:bounceEnd="38000">
                                          <p:cBhvr additive="base">
                                            <p:cTn id="43" dur="1500" fill="hold"/>
                                            <p:tgtEl>
                                              <p:spTgt spid="482"/>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7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42" presetClass="entr" presetSubtype="0" fill="hold" nodeType="withEffect">
                                      <p:stCondLst>
                                        <p:cond delay="1000"/>
                                      </p:stCondLst>
                                      <p:childTnLst>
                                        <p:set>
                                          <p:cBhvr>
                                            <p:cTn id="48" dur="1" fill="hold">
                                              <p:stCondLst>
                                                <p:cond delay="0"/>
                                              </p:stCondLst>
                                            </p:cTn>
                                            <p:tgtEl>
                                              <p:spTgt spid="244"/>
                                            </p:tgtEl>
                                            <p:attrNameLst>
                                              <p:attrName>style.visibility</p:attrName>
                                            </p:attrNameLst>
                                          </p:cBhvr>
                                          <p:to>
                                            <p:strVal val="visible"/>
                                          </p:to>
                                        </p:set>
                                        <p:animEffect transition="in" filter="fade">
                                          <p:cBhvr>
                                            <p:cTn id="49" dur="800"/>
                                            <p:tgtEl>
                                              <p:spTgt spid="244"/>
                                            </p:tgtEl>
                                          </p:cBhvr>
                                        </p:animEffect>
                                        <p:anim calcmode="lin" valueType="num">
                                          <p:cBhvr>
                                            <p:cTn id="50" dur="800" fill="hold"/>
                                            <p:tgtEl>
                                              <p:spTgt spid="244"/>
                                            </p:tgtEl>
                                            <p:attrNameLst>
                                              <p:attrName>ppt_x</p:attrName>
                                            </p:attrNameLst>
                                          </p:cBhvr>
                                          <p:tavLst>
                                            <p:tav tm="0">
                                              <p:val>
                                                <p:strVal val="#ppt_x"/>
                                              </p:val>
                                            </p:tav>
                                            <p:tav tm="100000">
                                              <p:val>
                                                <p:strVal val="#ppt_x"/>
                                              </p:val>
                                            </p:tav>
                                          </p:tavLst>
                                        </p:anim>
                                        <p:anim calcmode="lin" valueType="num">
                                          <p:cBhvr>
                                            <p:cTn id="51" dur="800" fill="hold"/>
                                            <p:tgtEl>
                                              <p:spTgt spid="244"/>
                                            </p:tgtEl>
                                            <p:attrNameLst>
                                              <p:attrName>ppt_y</p:attrName>
                                            </p:attrNameLst>
                                          </p:cBhvr>
                                          <p:tavLst>
                                            <p:tav tm="0">
                                              <p:val>
                                                <p:strVal val="#ppt_y+.1"/>
                                              </p:val>
                                            </p:tav>
                                            <p:tav tm="100000">
                                              <p:val>
                                                <p:strVal val="#ppt_y"/>
                                              </p:val>
                                            </p:tav>
                                          </p:tavLst>
                                        </p:anim>
                                      </p:childTnLst>
                                    </p:cTn>
                                  </p:par>
                                </p:childTnLst>
                              </p:cTn>
                            </p:par>
                            <p:par>
                              <p:cTn id="52" fill="hold">
                                <p:stCondLst>
                                  <p:cond delay="1800"/>
                                </p:stCondLst>
                                <p:childTnLst>
                                  <p:par>
                                    <p:cTn id="53" presetID="42" presetClass="entr" presetSubtype="0"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800"/>
                                            <p:tgtEl>
                                              <p:spTgt spid="4"/>
                                            </p:tgtEl>
                                          </p:cBhvr>
                                        </p:animEffect>
                                        <p:anim calcmode="lin" valueType="num">
                                          <p:cBhvr>
                                            <p:cTn id="56" dur="800" fill="hold"/>
                                            <p:tgtEl>
                                              <p:spTgt spid="4"/>
                                            </p:tgtEl>
                                            <p:attrNameLst>
                                              <p:attrName>ppt_x</p:attrName>
                                            </p:attrNameLst>
                                          </p:cBhvr>
                                          <p:tavLst>
                                            <p:tav tm="0">
                                              <p:val>
                                                <p:strVal val="#ppt_x"/>
                                              </p:val>
                                            </p:tav>
                                            <p:tav tm="100000">
                                              <p:val>
                                                <p:strVal val="#ppt_x"/>
                                              </p:val>
                                            </p:tav>
                                          </p:tavLst>
                                        </p:anim>
                                        <p:anim calcmode="lin" valueType="num">
                                          <p:cBhvr>
                                            <p:cTn id="57" dur="8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nodeType="clickEffect" p14:presetBounceEnd="38000">
                                      <p:stCondLst>
                                        <p:cond delay="0"/>
                                      </p:stCondLst>
                                      <p:childTnLst>
                                        <p:set>
                                          <p:cBhvr>
                                            <p:cTn id="61" dur="1" fill="hold">
                                              <p:stCondLst>
                                                <p:cond delay="0"/>
                                              </p:stCondLst>
                                            </p:cTn>
                                            <p:tgtEl>
                                              <p:spTgt spid="488"/>
                                            </p:tgtEl>
                                            <p:attrNameLst>
                                              <p:attrName>style.visibility</p:attrName>
                                            </p:attrNameLst>
                                          </p:cBhvr>
                                          <p:to>
                                            <p:strVal val="visible"/>
                                          </p:to>
                                        </p:set>
                                        <p:anim calcmode="lin" valueType="num" p14:bounceEnd="38000">
                                          <p:cBhvr additive="base">
                                            <p:cTn id="62" dur="1500" fill="hold"/>
                                            <p:tgtEl>
                                              <p:spTgt spid="488"/>
                                            </p:tgtEl>
                                            <p:attrNameLst>
                                              <p:attrName>ppt_x</p:attrName>
                                            </p:attrNameLst>
                                          </p:cBhvr>
                                          <p:tavLst>
                                            <p:tav tm="0">
                                              <p:val>
                                                <p:strVal val="0-#ppt_w/2"/>
                                              </p:val>
                                            </p:tav>
                                            <p:tav tm="100000">
                                              <p:val>
                                                <p:strVal val="#ppt_x"/>
                                              </p:val>
                                            </p:tav>
                                          </p:tavLst>
                                        </p:anim>
                                        <p:anim calcmode="lin" valueType="num" p14:bounceEnd="38000">
                                          <p:cBhvr additive="base">
                                            <p:cTn id="63" dur="1500" fill="hold"/>
                                            <p:tgtEl>
                                              <p:spTgt spid="488"/>
                                            </p:tgtEl>
                                            <p:attrNameLst>
                                              <p:attrName>ppt_y</p:attrName>
                                            </p:attrNameLst>
                                          </p:cBhvr>
                                          <p:tavLst>
                                            <p:tav tm="0">
                                              <p:val>
                                                <p:strVal val="#ppt_y"/>
                                              </p:val>
                                            </p:tav>
                                            <p:tav tm="100000">
                                              <p:val>
                                                <p:strVal val="#ppt_y"/>
                                              </p:val>
                                            </p:tav>
                                          </p:tavLst>
                                        </p:anim>
                                      </p:childTnLst>
                                    </p:cTn>
                                  </p:par>
                                  <p:par>
                                    <p:cTn id="64" presetID="10" presetClass="entr" presetSubtype="0" fill="hold" nodeType="withEffect">
                                      <p:stCondLst>
                                        <p:cond delay="70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500"/>
                                            <p:tgtEl>
                                              <p:spTgt spid="47"/>
                                            </p:tgtEl>
                                          </p:cBhvr>
                                        </p:animEffect>
                                      </p:childTnLst>
                                    </p:cTn>
                                  </p:par>
                                  <p:par>
                                    <p:cTn id="67" presetID="47" presetClass="entr" presetSubtype="0" fill="hold" nodeType="withEffect">
                                      <p:stCondLst>
                                        <p:cond delay="1000"/>
                                      </p:stCondLst>
                                      <p:childTnLst>
                                        <p:set>
                                          <p:cBhvr>
                                            <p:cTn id="68" dur="1" fill="hold">
                                              <p:stCondLst>
                                                <p:cond delay="0"/>
                                              </p:stCondLst>
                                            </p:cTn>
                                            <p:tgtEl>
                                              <p:spTgt spid="104"/>
                                            </p:tgtEl>
                                            <p:attrNameLst>
                                              <p:attrName>style.visibility</p:attrName>
                                            </p:attrNameLst>
                                          </p:cBhvr>
                                          <p:to>
                                            <p:strVal val="visible"/>
                                          </p:to>
                                        </p:set>
                                        <p:animEffect transition="in" filter="fade">
                                          <p:cBhvr>
                                            <p:cTn id="69" dur="800"/>
                                            <p:tgtEl>
                                              <p:spTgt spid="104"/>
                                            </p:tgtEl>
                                          </p:cBhvr>
                                        </p:animEffect>
                                        <p:anim calcmode="lin" valueType="num">
                                          <p:cBhvr>
                                            <p:cTn id="70" dur="800" fill="hold"/>
                                            <p:tgtEl>
                                              <p:spTgt spid="104"/>
                                            </p:tgtEl>
                                            <p:attrNameLst>
                                              <p:attrName>ppt_x</p:attrName>
                                            </p:attrNameLst>
                                          </p:cBhvr>
                                          <p:tavLst>
                                            <p:tav tm="0">
                                              <p:val>
                                                <p:strVal val="#ppt_x"/>
                                              </p:val>
                                            </p:tav>
                                            <p:tav tm="100000">
                                              <p:val>
                                                <p:strVal val="#ppt_x"/>
                                              </p:val>
                                            </p:tav>
                                          </p:tavLst>
                                        </p:anim>
                                        <p:anim calcmode="lin" valueType="num">
                                          <p:cBhvr>
                                            <p:cTn id="71" dur="800" fill="hold"/>
                                            <p:tgtEl>
                                              <p:spTgt spid="104"/>
                                            </p:tgtEl>
                                            <p:attrNameLst>
                                              <p:attrName>ppt_y</p:attrName>
                                            </p:attrNameLst>
                                          </p:cBhvr>
                                          <p:tavLst>
                                            <p:tav tm="0">
                                              <p:val>
                                                <p:strVal val="#ppt_y-.1"/>
                                              </p:val>
                                            </p:tav>
                                            <p:tav tm="100000">
                                              <p:val>
                                                <p:strVal val="#ppt_y"/>
                                              </p:val>
                                            </p:tav>
                                          </p:tavLst>
                                        </p:anim>
                                      </p:childTnLst>
                                    </p:cTn>
                                  </p:par>
                                </p:childTnLst>
                              </p:cTn>
                            </p:par>
                            <p:par>
                              <p:cTn id="72" fill="hold">
                                <p:stCondLst>
                                  <p:cond delay="1800"/>
                                </p:stCondLst>
                                <p:childTnLst>
                                  <p:par>
                                    <p:cTn id="73" presetID="47" presetClass="entr" presetSubtype="0" fill="hold" nodeType="afterEffect">
                                      <p:stCondLst>
                                        <p:cond delay="0"/>
                                      </p:stCondLst>
                                      <p:childTnLst>
                                        <p:set>
                                          <p:cBhvr>
                                            <p:cTn id="74" dur="1" fill="hold">
                                              <p:stCondLst>
                                                <p:cond delay="0"/>
                                              </p:stCondLst>
                                            </p:cTn>
                                            <p:tgtEl>
                                              <p:spTgt spid="264"/>
                                            </p:tgtEl>
                                            <p:attrNameLst>
                                              <p:attrName>style.visibility</p:attrName>
                                            </p:attrNameLst>
                                          </p:cBhvr>
                                          <p:to>
                                            <p:strVal val="visible"/>
                                          </p:to>
                                        </p:set>
                                        <p:animEffect transition="in" filter="fade">
                                          <p:cBhvr>
                                            <p:cTn id="75" dur="800"/>
                                            <p:tgtEl>
                                              <p:spTgt spid="264"/>
                                            </p:tgtEl>
                                          </p:cBhvr>
                                        </p:animEffect>
                                        <p:anim calcmode="lin" valueType="num">
                                          <p:cBhvr>
                                            <p:cTn id="76" dur="800" fill="hold"/>
                                            <p:tgtEl>
                                              <p:spTgt spid="264"/>
                                            </p:tgtEl>
                                            <p:attrNameLst>
                                              <p:attrName>ppt_x</p:attrName>
                                            </p:attrNameLst>
                                          </p:cBhvr>
                                          <p:tavLst>
                                            <p:tav tm="0">
                                              <p:val>
                                                <p:strVal val="#ppt_x"/>
                                              </p:val>
                                            </p:tav>
                                            <p:tav tm="100000">
                                              <p:val>
                                                <p:strVal val="#ppt_x"/>
                                              </p:val>
                                            </p:tav>
                                          </p:tavLst>
                                        </p:anim>
                                        <p:anim calcmode="lin" valueType="num">
                                          <p:cBhvr>
                                            <p:cTn id="77" dur="800" fill="hold"/>
                                            <p:tgtEl>
                                              <p:spTgt spid="26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nodeType="clickEffect" p14:presetBounceEnd="38000">
                                      <p:stCondLst>
                                        <p:cond delay="0"/>
                                      </p:stCondLst>
                                      <p:childTnLst>
                                        <p:set>
                                          <p:cBhvr>
                                            <p:cTn id="81" dur="1" fill="hold">
                                              <p:stCondLst>
                                                <p:cond delay="0"/>
                                              </p:stCondLst>
                                            </p:cTn>
                                            <p:tgtEl>
                                              <p:spTgt spid="494"/>
                                            </p:tgtEl>
                                            <p:attrNameLst>
                                              <p:attrName>style.visibility</p:attrName>
                                            </p:attrNameLst>
                                          </p:cBhvr>
                                          <p:to>
                                            <p:strVal val="visible"/>
                                          </p:to>
                                        </p:set>
                                        <p:anim calcmode="lin" valueType="num" p14:bounceEnd="38000">
                                          <p:cBhvr additive="base">
                                            <p:cTn id="82" dur="1500" fill="hold"/>
                                            <p:tgtEl>
                                              <p:spTgt spid="494"/>
                                            </p:tgtEl>
                                            <p:attrNameLst>
                                              <p:attrName>ppt_x</p:attrName>
                                            </p:attrNameLst>
                                          </p:cBhvr>
                                          <p:tavLst>
                                            <p:tav tm="0">
                                              <p:val>
                                                <p:strVal val="0-#ppt_w/2"/>
                                              </p:val>
                                            </p:tav>
                                            <p:tav tm="100000">
                                              <p:val>
                                                <p:strVal val="#ppt_x"/>
                                              </p:val>
                                            </p:tav>
                                          </p:tavLst>
                                        </p:anim>
                                        <p:anim calcmode="lin" valueType="num" p14:bounceEnd="38000">
                                          <p:cBhvr additive="base">
                                            <p:cTn id="83" dur="1500" fill="hold"/>
                                            <p:tgtEl>
                                              <p:spTgt spid="494"/>
                                            </p:tgtEl>
                                            <p:attrNameLst>
                                              <p:attrName>ppt_y</p:attrName>
                                            </p:attrNameLst>
                                          </p:cBhvr>
                                          <p:tavLst>
                                            <p:tav tm="0">
                                              <p:val>
                                                <p:strVal val="#ppt_y"/>
                                              </p:val>
                                            </p:tav>
                                            <p:tav tm="100000">
                                              <p:val>
                                                <p:strVal val="#ppt_y"/>
                                              </p:val>
                                            </p:tav>
                                          </p:tavLst>
                                        </p:anim>
                                      </p:childTnLst>
                                    </p:cTn>
                                  </p:par>
                                  <p:par>
                                    <p:cTn id="84" presetID="10" presetClass="entr" presetSubtype="0" fill="hold" nodeType="withEffect">
                                      <p:stCondLst>
                                        <p:cond delay="70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par>
                                    <p:cTn id="87" presetID="47" presetClass="entr" presetSubtype="0" fill="hold" nodeType="withEffect">
                                      <p:stCondLst>
                                        <p:cond delay="1000"/>
                                      </p:stCondLst>
                                      <p:childTnLst>
                                        <p:set>
                                          <p:cBhvr>
                                            <p:cTn id="88" dur="1" fill="hold">
                                              <p:stCondLst>
                                                <p:cond delay="0"/>
                                              </p:stCondLst>
                                            </p:cTn>
                                            <p:tgtEl>
                                              <p:spTgt spid="204"/>
                                            </p:tgtEl>
                                            <p:attrNameLst>
                                              <p:attrName>style.visibility</p:attrName>
                                            </p:attrNameLst>
                                          </p:cBhvr>
                                          <p:to>
                                            <p:strVal val="visible"/>
                                          </p:to>
                                        </p:set>
                                        <p:animEffect transition="in" filter="fade">
                                          <p:cBhvr>
                                            <p:cTn id="89" dur="800"/>
                                            <p:tgtEl>
                                              <p:spTgt spid="204"/>
                                            </p:tgtEl>
                                          </p:cBhvr>
                                        </p:animEffect>
                                        <p:anim calcmode="lin" valueType="num">
                                          <p:cBhvr>
                                            <p:cTn id="90" dur="800" fill="hold"/>
                                            <p:tgtEl>
                                              <p:spTgt spid="204"/>
                                            </p:tgtEl>
                                            <p:attrNameLst>
                                              <p:attrName>ppt_x</p:attrName>
                                            </p:attrNameLst>
                                          </p:cBhvr>
                                          <p:tavLst>
                                            <p:tav tm="0">
                                              <p:val>
                                                <p:strVal val="#ppt_x"/>
                                              </p:val>
                                            </p:tav>
                                            <p:tav tm="100000">
                                              <p:val>
                                                <p:strVal val="#ppt_x"/>
                                              </p:val>
                                            </p:tav>
                                          </p:tavLst>
                                        </p:anim>
                                        <p:anim calcmode="lin" valueType="num">
                                          <p:cBhvr>
                                            <p:cTn id="91" dur="800" fill="hold"/>
                                            <p:tgtEl>
                                              <p:spTgt spid="204"/>
                                            </p:tgtEl>
                                            <p:attrNameLst>
                                              <p:attrName>ppt_y</p:attrName>
                                            </p:attrNameLst>
                                          </p:cBhvr>
                                          <p:tavLst>
                                            <p:tav tm="0">
                                              <p:val>
                                                <p:strVal val="#ppt_y-.1"/>
                                              </p:val>
                                            </p:tav>
                                            <p:tav tm="100000">
                                              <p:val>
                                                <p:strVal val="#ppt_y"/>
                                              </p:val>
                                            </p:tav>
                                          </p:tavLst>
                                        </p:anim>
                                      </p:childTnLst>
                                    </p:cTn>
                                  </p:par>
                                </p:childTnLst>
                              </p:cTn>
                            </p:par>
                            <p:par>
                              <p:cTn id="92" fill="hold">
                                <p:stCondLst>
                                  <p:cond delay="1800"/>
                                </p:stCondLst>
                                <p:childTnLst>
                                  <p:par>
                                    <p:cTn id="93" presetID="47" presetClass="entr" presetSubtype="0" fill="hold" nodeType="after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800"/>
                                            <p:tgtEl>
                                              <p:spTgt spid="24"/>
                                            </p:tgtEl>
                                          </p:cBhvr>
                                        </p:animEffect>
                                        <p:anim calcmode="lin" valueType="num">
                                          <p:cBhvr>
                                            <p:cTn id="96" dur="800" fill="hold"/>
                                            <p:tgtEl>
                                              <p:spTgt spid="24"/>
                                            </p:tgtEl>
                                            <p:attrNameLst>
                                              <p:attrName>ppt_x</p:attrName>
                                            </p:attrNameLst>
                                          </p:cBhvr>
                                          <p:tavLst>
                                            <p:tav tm="0">
                                              <p:val>
                                                <p:strVal val="#ppt_x"/>
                                              </p:val>
                                            </p:tav>
                                            <p:tav tm="100000">
                                              <p:val>
                                                <p:strVal val="#ppt_x"/>
                                              </p:val>
                                            </p:tav>
                                          </p:tavLst>
                                        </p:anim>
                                        <p:anim calcmode="lin" valueType="num">
                                          <p:cBhvr>
                                            <p:cTn id="97" dur="8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nodeType="clickEffect" p14:presetBounceEnd="38000">
                                      <p:stCondLst>
                                        <p:cond delay="0"/>
                                      </p:stCondLst>
                                      <p:childTnLst>
                                        <p:set>
                                          <p:cBhvr>
                                            <p:cTn id="101" dur="1" fill="hold">
                                              <p:stCondLst>
                                                <p:cond delay="0"/>
                                              </p:stCondLst>
                                            </p:cTn>
                                            <p:tgtEl>
                                              <p:spTgt spid="476"/>
                                            </p:tgtEl>
                                            <p:attrNameLst>
                                              <p:attrName>style.visibility</p:attrName>
                                            </p:attrNameLst>
                                          </p:cBhvr>
                                          <p:to>
                                            <p:strVal val="visible"/>
                                          </p:to>
                                        </p:set>
                                        <p:anim calcmode="lin" valueType="num" p14:bounceEnd="38000">
                                          <p:cBhvr additive="base">
                                            <p:cTn id="102" dur="1500" fill="hold"/>
                                            <p:tgtEl>
                                              <p:spTgt spid="476"/>
                                            </p:tgtEl>
                                            <p:attrNameLst>
                                              <p:attrName>ppt_x</p:attrName>
                                            </p:attrNameLst>
                                          </p:cBhvr>
                                          <p:tavLst>
                                            <p:tav tm="0">
                                              <p:val>
                                                <p:strVal val="1+#ppt_w/2"/>
                                              </p:val>
                                            </p:tav>
                                            <p:tav tm="100000">
                                              <p:val>
                                                <p:strVal val="#ppt_x"/>
                                              </p:val>
                                            </p:tav>
                                          </p:tavLst>
                                        </p:anim>
                                        <p:anim calcmode="lin" valueType="num" p14:bounceEnd="38000">
                                          <p:cBhvr additive="base">
                                            <p:cTn id="103" dur="1500" fill="hold"/>
                                            <p:tgtEl>
                                              <p:spTgt spid="476"/>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700"/>
                                      </p:stCondLst>
                                      <p:childTnLst>
                                        <p:set>
                                          <p:cBhvr>
                                            <p:cTn id="105" dur="1" fill="hold">
                                              <p:stCondLst>
                                                <p:cond delay="0"/>
                                              </p:stCondLst>
                                            </p:cTn>
                                            <p:tgtEl>
                                              <p:spTgt spid="45"/>
                                            </p:tgtEl>
                                            <p:attrNameLst>
                                              <p:attrName>style.visibility</p:attrName>
                                            </p:attrNameLst>
                                          </p:cBhvr>
                                          <p:to>
                                            <p:strVal val="visible"/>
                                          </p:to>
                                        </p:set>
                                        <p:animEffect transition="in" filter="fade">
                                          <p:cBhvr>
                                            <p:cTn id="106" dur="500"/>
                                            <p:tgtEl>
                                              <p:spTgt spid="45"/>
                                            </p:tgtEl>
                                          </p:cBhvr>
                                        </p:animEffect>
                                      </p:childTnLst>
                                    </p:cTn>
                                  </p:par>
                                  <p:par>
                                    <p:cTn id="107" presetID="47" presetClass="entr" presetSubtype="0" fill="hold" nodeType="withEffect">
                                      <p:stCondLst>
                                        <p:cond delay="1000"/>
                                      </p:stCondLst>
                                      <p:childTnLst>
                                        <p:set>
                                          <p:cBhvr>
                                            <p:cTn id="108" dur="1" fill="hold">
                                              <p:stCondLst>
                                                <p:cond delay="0"/>
                                              </p:stCondLst>
                                            </p:cTn>
                                            <p:tgtEl>
                                              <p:spTgt spid="224"/>
                                            </p:tgtEl>
                                            <p:attrNameLst>
                                              <p:attrName>style.visibility</p:attrName>
                                            </p:attrNameLst>
                                          </p:cBhvr>
                                          <p:to>
                                            <p:strVal val="visible"/>
                                          </p:to>
                                        </p:set>
                                        <p:animEffect transition="in" filter="fade">
                                          <p:cBhvr>
                                            <p:cTn id="109" dur="800"/>
                                            <p:tgtEl>
                                              <p:spTgt spid="224"/>
                                            </p:tgtEl>
                                          </p:cBhvr>
                                        </p:animEffect>
                                        <p:anim calcmode="lin" valueType="num">
                                          <p:cBhvr>
                                            <p:cTn id="110" dur="800" fill="hold"/>
                                            <p:tgtEl>
                                              <p:spTgt spid="224"/>
                                            </p:tgtEl>
                                            <p:attrNameLst>
                                              <p:attrName>ppt_x</p:attrName>
                                            </p:attrNameLst>
                                          </p:cBhvr>
                                          <p:tavLst>
                                            <p:tav tm="0">
                                              <p:val>
                                                <p:strVal val="#ppt_x"/>
                                              </p:val>
                                            </p:tav>
                                            <p:tav tm="100000">
                                              <p:val>
                                                <p:strVal val="#ppt_x"/>
                                              </p:val>
                                            </p:tav>
                                          </p:tavLst>
                                        </p:anim>
                                        <p:anim calcmode="lin" valueType="num">
                                          <p:cBhvr>
                                            <p:cTn id="111" dur="800" fill="hold"/>
                                            <p:tgtEl>
                                              <p:spTgt spid="224"/>
                                            </p:tgtEl>
                                            <p:attrNameLst>
                                              <p:attrName>ppt_y</p:attrName>
                                            </p:attrNameLst>
                                          </p:cBhvr>
                                          <p:tavLst>
                                            <p:tav tm="0">
                                              <p:val>
                                                <p:strVal val="#ppt_y-.1"/>
                                              </p:val>
                                            </p:tav>
                                            <p:tav tm="100000">
                                              <p:val>
                                                <p:strVal val="#ppt_y"/>
                                              </p:val>
                                            </p:tav>
                                          </p:tavLst>
                                        </p:anim>
                                      </p:childTnLst>
                                    </p:cTn>
                                  </p:par>
                                </p:childTnLst>
                              </p:cTn>
                            </p:par>
                            <p:par>
                              <p:cTn id="112" fill="hold">
                                <p:stCondLst>
                                  <p:cond delay="1800"/>
                                </p:stCondLst>
                                <p:childTnLst>
                                  <p:par>
                                    <p:cTn id="113" presetID="47" presetClass="entr" presetSubtype="0" fill="hold" nodeType="afterEffect">
                                      <p:stCondLst>
                                        <p:cond delay="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800"/>
                                            <p:tgtEl>
                                              <p:spTgt spid="84"/>
                                            </p:tgtEl>
                                          </p:cBhvr>
                                        </p:animEffect>
                                        <p:anim calcmode="lin" valueType="num">
                                          <p:cBhvr>
                                            <p:cTn id="116" dur="800" fill="hold"/>
                                            <p:tgtEl>
                                              <p:spTgt spid="84"/>
                                            </p:tgtEl>
                                            <p:attrNameLst>
                                              <p:attrName>ppt_x</p:attrName>
                                            </p:attrNameLst>
                                          </p:cBhvr>
                                          <p:tavLst>
                                            <p:tav tm="0">
                                              <p:val>
                                                <p:strVal val="#ppt_x"/>
                                              </p:val>
                                            </p:tav>
                                            <p:tav tm="100000">
                                              <p:val>
                                                <p:strVal val="#ppt_x"/>
                                              </p:val>
                                            </p:tav>
                                          </p:tavLst>
                                        </p:anim>
                                        <p:anim calcmode="lin" valueType="num">
                                          <p:cBhvr>
                                            <p:cTn id="117" dur="8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2" fill="hold" nodeType="clickEffect" p14:presetBounceEnd="38000">
                                      <p:stCondLst>
                                        <p:cond delay="0"/>
                                      </p:stCondLst>
                                      <p:childTnLst>
                                        <p:set>
                                          <p:cBhvr>
                                            <p:cTn id="121" dur="1" fill="hold">
                                              <p:stCondLst>
                                                <p:cond delay="0"/>
                                              </p:stCondLst>
                                            </p:cTn>
                                            <p:tgtEl>
                                              <p:spTgt spid="525"/>
                                            </p:tgtEl>
                                            <p:attrNameLst>
                                              <p:attrName>style.visibility</p:attrName>
                                            </p:attrNameLst>
                                          </p:cBhvr>
                                          <p:to>
                                            <p:strVal val="visible"/>
                                          </p:to>
                                        </p:set>
                                        <p:anim calcmode="lin" valueType="num" p14:bounceEnd="38000">
                                          <p:cBhvr additive="base">
                                            <p:cTn id="122" dur="1500" fill="hold"/>
                                            <p:tgtEl>
                                              <p:spTgt spid="525"/>
                                            </p:tgtEl>
                                            <p:attrNameLst>
                                              <p:attrName>ppt_x</p:attrName>
                                            </p:attrNameLst>
                                          </p:cBhvr>
                                          <p:tavLst>
                                            <p:tav tm="0">
                                              <p:val>
                                                <p:strVal val="1+#ppt_w/2"/>
                                              </p:val>
                                            </p:tav>
                                            <p:tav tm="100000">
                                              <p:val>
                                                <p:strVal val="#ppt_x"/>
                                              </p:val>
                                            </p:tav>
                                          </p:tavLst>
                                        </p:anim>
                                        <p:anim calcmode="lin" valueType="num" p14:bounceEnd="38000">
                                          <p:cBhvr additive="base">
                                            <p:cTn id="123" dur="1500" fill="hold"/>
                                            <p:tgtEl>
                                              <p:spTgt spid="525"/>
                                            </p:tgtEl>
                                            <p:attrNameLst>
                                              <p:attrName>ppt_y</p:attrName>
                                            </p:attrNameLst>
                                          </p:cBhvr>
                                          <p:tavLst>
                                            <p:tav tm="0">
                                              <p:val>
                                                <p:strVal val="#ppt_y"/>
                                              </p:val>
                                            </p:tav>
                                            <p:tav tm="100000">
                                              <p:val>
                                                <p:strVal val="#ppt_y"/>
                                              </p:val>
                                            </p:tav>
                                          </p:tavLst>
                                        </p:anim>
                                      </p:childTnLst>
                                    </p:cTn>
                                  </p:par>
                                  <p:par>
                                    <p:cTn id="124" presetID="10" presetClass="entr" presetSubtype="0" fill="hold" nodeType="withEffect">
                                      <p:stCondLst>
                                        <p:cond delay="700"/>
                                      </p:stCondLst>
                                      <p:childTnLst>
                                        <p:set>
                                          <p:cBhvr>
                                            <p:cTn id="125" dur="1" fill="hold">
                                              <p:stCondLst>
                                                <p:cond delay="0"/>
                                              </p:stCondLst>
                                            </p:cTn>
                                            <p:tgtEl>
                                              <p:spTgt spid="46"/>
                                            </p:tgtEl>
                                            <p:attrNameLst>
                                              <p:attrName>style.visibility</p:attrName>
                                            </p:attrNameLst>
                                          </p:cBhvr>
                                          <p:to>
                                            <p:strVal val="visible"/>
                                          </p:to>
                                        </p:set>
                                        <p:animEffect transition="in" filter="fade">
                                          <p:cBhvr>
                                            <p:cTn id="126" dur="500"/>
                                            <p:tgtEl>
                                              <p:spTgt spid="46"/>
                                            </p:tgtEl>
                                          </p:cBhvr>
                                        </p:animEffect>
                                      </p:childTnLst>
                                    </p:cTn>
                                  </p:par>
                                  <p:par>
                                    <p:cTn id="127" presetID="47" presetClass="entr" presetSubtype="0" fill="hold" nodeType="withEffect">
                                      <p:stCondLst>
                                        <p:cond delay="1000"/>
                                      </p:stCondLst>
                                      <p:childTnLst>
                                        <p:set>
                                          <p:cBhvr>
                                            <p:cTn id="128" dur="1" fill="hold">
                                              <p:stCondLst>
                                                <p:cond delay="0"/>
                                              </p:stCondLst>
                                            </p:cTn>
                                            <p:tgtEl>
                                              <p:spTgt spid="304"/>
                                            </p:tgtEl>
                                            <p:attrNameLst>
                                              <p:attrName>style.visibility</p:attrName>
                                            </p:attrNameLst>
                                          </p:cBhvr>
                                          <p:to>
                                            <p:strVal val="visible"/>
                                          </p:to>
                                        </p:set>
                                        <p:animEffect transition="in" filter="fade">
                                          <p:cBhvr>
                                            <p:cTn id="129" dur="800"/>
                                            <p:tgtEl>
                                              <p:spTgt spid="304"/>
                                            </p:tgtEl>
                                          </p:cBhvr>
                                        </p:animEffect>
                                        <p:anim calcmode="lin" valueType="num">
                                          <p:cBhvr>
                                            <p:cTn id="130" dur="800" fill="hold"/>
                                            <p:tgtEl>
                                              <p:spTgt spid="304"/>
                                            </p:tgtEl>
                                            <p:attrNameLst>
                                              <p:attrName>ppt_x</p:attrName>
                                            </p:attrNameLst>
                                          </p:cBhvr>
                                          <p:tavLst>
                                            <p:tav tm="0">
                                              <p:val>
                                                <p:strVal val="#ppt_x"/>
                                              </p:val>
                                            </p:tav>
                                            <p:tav tm="100000">
                                              <p:val>
                                                <p:strVal val="#ppt_x"/>
                                              </p:val>
                                            </p:tav>
                                          </p:tavLst>
                                        </p:anim>
                                        <p:anim calcmode="lin" valueType="num">
                                          <p:cBhvr>
                                            <p:cTn id="131" dur="800" fill="hold"/>
                                            <p:tgtEl>
                                              <p:spTgt spid="304"/>
                                            </p:tgtEl>
                                            <p:attrNameLst>
                                              <p:attrName>ppt_y</p:attrName>
                                            </p:attrNameLst>
                                          </p:cBhvr>
                                          <p:tavLst>
                                            <p:tav tm="0">
                                              <p:val>
                                                <p:strVal val="#ppt_y-.1"/>
                                              </p:val>
                                            </p:tav>
                                            <p:tav tm="100000">
                                              <p:val>
                                                <p:strVal val="#ppt_y"/>
                                              </p:val>
                                            </p:tav>
                                          </p:tavLst>
                                        </p:anim>
                                      </p:childTnLst>
                                    </p:cTn>
                                  </p:par>
                                </p:childTnLst>
                              </p:cTn>
                            </p:par>
                            <p:par>
                              <p:cTn id="132" fill="hold">
                                <p:stCondLst>
                                  <p:cond delay="1800"/>
                                </p:stCondLst>
                                <p:childTnLst>
                                  <p:par>
                                    <p:cTn id="133" presetID="47" presetClass="entr" presetSubtype="0" fill="hold" nodeType="afterEffect">
                                      <p:stCondLst>
                                        <p:cond delay="0"/>
                                      </p:stCondLst>
                                      <p:childTnLst>
                                        <p:set>
                                          <p:cBhvr>
                                            <p:cTn id="134" dur="1" fill="hold">
                                              <p:stCondLst>
                                                <p:cond delay="0"/>
                                              </p:stCondLst>
                                            </p:cTn>
                                            <p:tgtEl>
                                              <p:spTgt spid="530"/>
                                            </p:tgtEl>
                                            <p:attrNameLst>
                                              <p:attrName>style.visibility</p:attrName>
                                            </p:attrNameLst>
                                          </p:cBhvr>
                                          <p:to>
                                            <p:strVal val="visible"/>
                                          </p:to>
                                        </p:set>
                                        <p:animEffect transition="in" filter="fade">
                                          <p:cBhvr>
                                            <p:cTn id="135" dur="800"/>
                                            <p:tgtEl>
                                              <p:spTgt spid="530"/>
                                            </p:tgtEl>
                                          </p:cBhvr>
                                        </p:animEffect>
                                        <p:anim calcmode="lin" valueType="num">
                                          <p:cBhvr>
                                            <p:cTn id="136" dur="800" fill="hold"/>
                                            <p:tgtEl>
                                              <p:spTgt spid="530"/>
                                            </p:tgtEl>
                                            <p:attrNameLst>
                                              <p:attrName>ppt_x</p:attrName>
                                            </p:attrNameLst>
                                          </p:cBhvr>
                                          <p:tavLst>
                                            <p:tav tm="0">
                                              <p:val>
                                                <p:strVal val="#ppt_x"/>
                                              </p:val>
                                            </p:tav>
                                            <p:tav tm="100000">
                                              <p:val>
                                                <p:strVal val="#ppt_x"/>
                                              </p:val>
                                            </p:tav>
                                          </p:tavLst>
                                        </p:anim>
                                        <p:anim calcmode="lin" valueType="num">
                                          <p:cBhvr>
                                            <p:cTn id="137" dur="800" fill="hold"/>
                                            <p:tgtEl>
                                              <p:spTgt spid="530"/>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8" fill="hold" nodeType="clickEffect" p14:presetBounceEnd="38000">
                                      <p:stCondLst>
                                        <p:cond delay="0"/>
                                      </p:stCondLst>
                                      <p:childTnLst>
                                        <p:set>
                                          <p:cBhvr>
                                            <p:cTn id="141" dur="1" fill="hold">
                                              <p:stCondLst>
                                                <p:cond delay="0"/>
                                              </p:stCondLst>
                                            </p:cTn>
                                            <p:tgtEl>
                                              <p:spTgt spid="571"/>
                                            </p:tgtEl>
                                            <p:attrNameLst>
                                              <p:attrName>style.visibility</p:attrName>
                                            </p:attrNameLst>
                                          </p:cBhvr>
                                          <p:to>
                                            <p:strVal val="visible"/>
                                          </p:to>
                                        </p:set>
                                        <p:anim calcmode="lin" valueType="num" p14:bounceEnd="38000">
                                          <p:cBhvr additive="base">
                                            <p:cTn id="142" dur="1500" fill="hold"/>
                                            <p:tgtEl>
                                              <p:spTgt spid="571"/>
                                            </p:tgtEl>
                                            <p:attrNameLst>
                                              <p:attrName>ppt_x</p:attrName>
                                            </p:attrNameLst>
                                          </p:cBhvr>
                                          <p:tavLst>
                                            <p:tav tm="0">
                                              <p:val>
                                                <p:strVal val="0-#ppt_w/2"/>
                                              </p:val>
                                            </p:tav>
                                            <p:tav tm="100000">
                                              <p:val>
                                                <p:strVal val="#ppt_x"/>
                                              </p:val>
                                            </p:tav>
                                          </p:tavLst>
                                        </p:anim>
                                        <p:anim calcmode="lin" valueType="num" p14:bounceEnd="38000">
                                          <p:cBhvr additive="base">
                                            <p:cTn id="143" dur="1500" fill="hold"/>
                                            <p:tgtEl>
                                              <p:spTgt spid="571"/>
                                            </p:tgtEl>
                                            <p:attrNameLst>
                                              <p:attrName>ppt_y</p:attrName>
                                            </p:attrNameLst>
                                          </p:cBhvr>
                                          <p:tavLst>
                                            <p:tav tm="0">
                                              <p:val>
                                                <p:strVal val="#ppt_y"/>
                                              </p:val>
                                            </p:tav>
                                            <p:tav tm="100000">
                                              <p:val>
                                                <p:strVal val="#ppt_y"/>
                                              </p:val>
                                            </p:tav>
                                          </p:tavLst>
                                        </p:anim>
                                      </p:childTnLst>
                                    </p:cTn>
                                  </p:par>
                                  <p:par>
                                    <p:cTn id="144" presetID="10" presetClass="entr" presetSubtype="0" fill="hold" nodeType="withEffect">
                                      <p:stCondLst>
                                        <p:cond delay="700"/>
                                      </p:stCondLst>
                                      <p:childTnLst>
                                        <p:set>
                                          <p:cBhvr>
                                            <p:cTn id="145" dur="1" fill="hold">
                                              <p:stCondLst>
                                                <p:cond delay="0"/>
                                              </p:stCondLst>
                                            </p:cTn>
                                            <p:tgtEl>
                                              <p:spTgt spid="49"/>
                                            </p:tgtEl>
                                            <p:attrNameLst>
                                              <p:attrName>style.visibility</p:attrName>
                                            </p:attrNameLst>
                                          </p:cBhvr>
                                          <p:to>
                                            <p:strVal val="visible"/>
                                          </p:to>
                                        </p:set>
                                        <p:animEffect transition="in" filter="fade">
                                          <p:cBhvr>
                                            <p:cTn id="146" dur="500"/>
                                            <p:tgtEl>
                                              <p:spTgt spid="49"/>
                                            </p:tgtEl>
                                          </p:cBhvr>
                                        </p:animEffect>
                                      </p:childTnLst>
                                    </p:cTn>
                                  </p:par>
                                  <p:par>
                                    <p:cTn id="147" presetID="47" presetClass="entr" presetSubtype="0" fill="hold" nodeType="withEffect">
                                      <p:stCondLst>
                                        <p:cond delay="1000"/>
                                      </p:stCondLst>
                                      <p:childTnLst>
                                        <p:set>
                                          <p:cBhvr>
                                            <p:cTn id="148" dur="1" fill="hold">
                                              <p:stCondLst>
                                                <p:cond delay="0"/>
                                              </p:stCondLst>
                                            </p:cTn>
                                            <p:tgtEl>
                                              <p:spTgt spid="324"/>
                                            </p:tgtEl>
                                            <p:attrNameLst>
                                              <p:attrName>style.visibility</p:attrName>
                                            </p:attrNameLst>
                                          </p:cBhvr>
                                          <p:to>
                                            <p:strVal val="visible"/>
                                          </p:to>
                                        </p:set>
                                        <p:animEffect transition="in" filter="fade">
                                          <p:cBhvr>
                                            <p:cTn id="149" dur="800"/>
                                            <p:tgtEl>
                                              <p:spTgt spid="324"/>
                                            </p:tgtEl>
                                          </p:cBhvr>
                                        </p:animEffect>
                                        <p:anim calcmode="lin" valueType="num">
                                          <p:cBhvr>
                                            <p:cTn id="150" dur="800" fill="hold"/>
                                            <p:tgtEl>
                                              <p:spTgt spid="324"/>
                                            </p:tgtEl>
                                            <p:attrNameLst>
                                              <p:attrName>ppt_x</p:attrName>
                                            </p:attrNameLst>
                                          </p:cBhvr>
                                          <p:tavLst>
                                            <p:tav tm="0">
                                              <p:val>
                                                <p:strVal val="#ppt_x"/>
                                              </p:val>
                                            </p:tav>
                                            <p:tav tm="100000">
                                              <p:val>
                                                <p:strVal val="#ppt_x"/>
                                              </p:val>
                                            </p:tav>
                                          </p:tavLst>
                                        </p:anim>
                                        <p:anim calcmode="lin" valueType="num">
                                          <p:cBhvr>
                                            <p:cTn id="151" dur="800" fill="hold"/>
                                            <p:tgtEl>
                                              <p:spTgt spid="324"/>
                                            </p:tgtEl>
                                            <p:attrNameLst>
                                              <p:attrName>ppt_y</p:attrName>
                                            </p:attrNameLst>
                                          </p:cBhvr>
                                          <p:tavLst>
                                            <p:tav tm="0">
                                              <p:val>
                                                <p:strVal val="#ppt_y-.1"/>
                                              </p:val>
                                            </p:tav>
                                            <p:tav tm="100000">
                                              <p:val>
                                                <p:strVal val="#ppt_y"/>
                                              </p:val>
                                            </p:tav>
                                          </p:tavLst>
                                        </p:anim>
                                      </p:childTnLst>
                                    </p:cTn>
                                  </p:par>
                                </p:childTnLst>
                              </p:cTn>
                            </p:par>
                            <p:par>
                              <p:cTn id="152" fill="hold">
                                <p:stCondLst>
                                  <p:cond delay="1800"/>
                                </p:stCondLst>
                                <p:childTnLst>
                                  <p:par>
                                    <p:cTn id="153" presetID="47" presetClass="entr" presetSubtype="0" fill="hold" nodeType="afterEffect">
                                      <p:stCondLst>
                                        <p:cond delay="0"/>
                                      </p:stCondLst>
                                      <p:childTnLst>
                                        <p:set>
                                          <p:cBhvr>
                                            <p:cTn id="154" dur="1" fill="hold">
                                              <p:stCondLst>
                                                <p:cond delay="0"/>
                                              </p:stCondLst>
                                            </p:cTn>
                                            <p:tgtEl>
                                              <p:spTgt spid="550"/>
                                            </p:tgtEl>
                                            <p:attrNameLst>
                                              <p:attrName>style.visibility</p:attrName>
                                            </p:attrNameLst>
                                          </p:cBhvr>
                                          <p:to>
                                            <p:strVal val="visible"/>
                                          </p:to>
                                        </p:set>
                                        <p:animEffect transition="in" filter="fade">
                                          <p:cBhvr>
                                            <p:cTn id="155" dur="800"/>
                                            <p:tgtEl>
                                              <p:spTgt spid="550"/>
                                            </p:tgtEl>
                                          </p:cBhvr>
                                        </p:animEffect>
                                        <p:anim calcmode="lin" valueType="num">
                                          <p:cBhvr>
                                            <p:cTn id="156" dur="800" fill="hold"/>
                                            <p:tgtEl>
                                              <p:spTgt spid="550"/>
                                            </p:tgtEl>
                                            <p:attrNameLst>
                                              <p:attrName>ppt_x</p:attrName>
                                            </p:attrNameLst>
                                          </p:cBhvr>
                                          <p:tavLst>
                                            <p:tav tm="0">
                                              <p:val>
                                                <p:strVal val="#ppt_x"/>
                                              </p:val>
                                            </p:tav>
                                            <p:tav tm="100000">
                                              <p:val>
                                                <p:strVal val="#ppt_x"/>
                                              </p:val>
                                            </p:tav>
                                          </p:tavLst>
                                        </p:anim>
                                        <p:anim calcmode="lin" valueType="num">
                                          <p:cBhvr>
                                            <p:cTn id="157" dur="800" fill="hold"/>
                                            <p:tgtEl>
                                              <p:spTgt spid="5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48"/>
                                            </p:tgtEl>
                                            <p:attrNameLst>
                                              <p:attrName>style.visibility</p:attrName>
                                            </p:attrNameLst>
                                          </p:cBhvr>
                                          <p:to>
                                            <p:strVal val="visible"/>
                                          </p:to>
                                        </p:set>
                                        <p:anim calcmode="lin" valueType="num">
                                          <p:cBhvr additive="base">
                                            <p:cTn id="7" dur="1000" fill="hold"/>
                                            <p:tgtEl>
                                              <p:spTgt spid="348"/>
                                            </p:tgtEl>
                                            <p:attrNameLst>
                                              <p:attrName>ppt_x</p:attrName>
                                            </p:attrNameLst>
                                          </p:cBhvr>
                                          <p:tavLst>
                                            <p:tav tm="0">
                                              <p:val>
                                                <p:strVal val="#ppt_x"/>
                                              </p:val>
                                            </p:tav>
                                            <p:tav tm="100000">
                                              <p:val>
                                                <p:strVal val="#ppt_x"/>
                                              </p:val>
                                            </p:tav>
                                          </p:tavLst>
                                        </p:anim>
                                        <p:anim calcmode="lin" valueType="num">
                                          <p:cBhvr additive="base">
                                            <p:cTn id="8" dur="1000" fill="hold"/>
                                            <p:tgtEl>
                                              <p:spTgt spid="348"/>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48"/>
                                            </p:tgtEl>
                                            <p:attrNameLst>
                                              <p:attrName>r</p:attrName>
                                            </p:attrNameLst>
                                          </p:cBhvr>
                                        </p:animRot>
                                        <p:animRot by="-240000">
                                          <p:cBhvr>
                                            <p:cTn id="11" dur="200" fill="hold">
                                              <p:stCondLst>
                                                <p:cond delay="200"/>
                                              </p:stCondLst>
                                            </p:cTn>
                                            <p:tgtEl>
                                              <p:spTgt spid="348"/>
                                            </p:tgtEl>
                                            <p:attrNameLst>
                                              <p:attrName>r</p:attrName>
                                            </p:attrNameLst>
                                          </p:cBhvr>
                                        </p:animRot>
                                        <p:animRot by="240000">
                                          <p:cBhvr>
                                            <p:cTn id="12" dur="200" fill="hold">
                                              <p:stCondLst>
                                                <p:cond delay="400"/>
                                              </p:stCondLst>
                                            </p:cTn>
                                            <p:tgtEl>
                                              <p:spTgt spid="348"/>
                                            </p:tgtEl>
                                            <p:attrNameLst>
                                              <p:attrName>r</p:attrName>
                                            </p:attrNameLst>
                                          </p:cBhvr>
                                        </p:animRot>
                                        <p:animRot by="-240000">
                                          <p:cBhvr>
                                            <p:cTn id="13" dur="200" fill="hold">
                                              <p:stCondLst>
                                                <p:cond delay="600"/>
                                              </p:stCondLst>
                                            </p:cTn>
                                            <p:tgtEl>
                                              <p:spTgt spid="348"/>
                                            </p:tgtEl>
                                            <p:attrNameLst>
                                              <p:attrName>r</p:attrName>
                                            </p:attrNameLst>
                                          </p:cBhvr>
                                        </p:animRot>
                                        <p:animRot by="120000">
                                          <p:cBhvr>
                                            <p:cTn id="14" dur="200" fill="hold">
                                              <p:stCondLst>
                                                <p:cond delay="800"/>
                                              </p:stCondLst>
                                            </p:cTn>
                                            <p:tgtEl>
                                              <p:spTgt spid="348"/>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64"/>
                                            </p:tgtEl>
                                            <p:attrNameLst>
                                              <p:attrName>style.visibility</p:attrName>
                                            </p:attrNameLst>
                                          </p:cBhvr>
                                          <p:to>
                                            <p:strVal val="visible"/>
                                          </p:to>
                                        </p:set>
                                        <p:anim calcmode="lin" valueType="num">
                                          <p:cBhvr additive="base">
                                            <p:cTn id="17" dur="1000" fill="hold"/>
                                            <p:tgtEl>
                                              <p:spTgt spid="364"/>
                                            </p:tgtEl>
                                            <p:attrNameLst>
                                              <p:attrName>ppt_x</p:attrName>
                                            </p:attrNameLst>
                                          </p:cBhvr>
                                          <p:tavLst>
                                            <p:tav tm="0">
                                              <p:val>
                                                <p:strVal val="#ppt_x"/>
                                              </p:val>
                                            </p:tav>
                                            <p:tav tm="100000">
                                              <p:val>
                                                <p:strVal val="#ppt_x"/>
                                              </p:val>
                                            </p:tav>
                                          </p:tavLst>
                                        </p:anim>
                                        <p:anim calcmode="lin" valueType="num">
                                          <p:cBhvr additive="base">
                                            <p:cTn id="18" dur="1000" fill="hold"/>
                                            <p:tgtEl>
                                              <p:spTgt spid="364"/>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64"/>
                                            </p:tgtEl>
                                            <p:attrNameLst>
                                              <p:attrName>r</p:attrName>
                                            </p:attrNameLst>
                                          </p:cBhvr>
                                        </p:animRot>
                                        <p:animRot by="-240000">
                                          <p:cBhvr>
                                            <p:cTn id="21" dur="200" fill="hold">
                                              <p:stCondLst>
                                                <p:cond delay="200"/>
                                              </p:stCondLst>
                                            </p:cTn>
                                            <p:tgtEl>
                                              <p:spTgt spid="364"/>
                                            </p:tgtEl>
                                            <p:attrNameLst>
                                              <p:attrName>r</p:attrName>
                                            </p:attrNameLst>
                                          </p:cBhvr>
                                        </p:animRot>
                                        <p:animRot by="240000">
                                          <p:cBhvr>
                                            <p:cTn id="22" dur="200" fill="hold">
                                              <p:stCondLst>
                                                <p:cond delay="400"/>
                                              </p:stCondLst>
                                            </p:cTn>
                                            <p:tgtEl>
                                              <p:spTgt spid="364"/>
                                            </p:tgtEl>
                                            <p:attrNameLst>
                                              <p:attrName>r</p:attrName>
                                            </p:attrNameLst>
                                          </p:cBhvr>
                                        </p:animRot>
                                        <p:animRot by="-240000">
                                          <p:cBhvr>
                                            <p:cTn id="23" dur="200" fill="hold">
                                              <p:stCondLst>
                                                <p:cond delay="600"/>
                                              </p:stCondLst>
                                            </p:cTn>
                                            <p:tgtEl>
                                              <p:spTgt spid="364"/>
                                            </p:tgtEl>
                                            <p:attrNameLst>
                                              <p:attrName>r</p:attrName>
                                            </p:attrNameLst>
                                          </p:cBhvr>
                                        </p:animRot>
                                        <p:animRot by="120000">
                                          <p:cBhvr>
                                            <p:cTn id="24" dur="200" fill="hold">
                                              <p:stCondLst>
                                                <p:cond delay="800"/>
                                              </p:stCondLst>
                                            </p:cTn>
                                            <p:tgtEl>
                                              <p:spTgt spid="364"/>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87"/>
                                            </p:tgtEl>
                                            <p:attrNameLst>
                                              <p:attrName>style.visibility</p:attrName>
                                            </p:attrNameLst>
                                          </p:cBhvr>
                                          <p:to>
                                            <p:strVal val="visible"/>
                                          </p:to>
                                        </p:set>
                                        <p:anim calcmode="lin" valueType="num">
                                          <p:cBhvr additive="base">
                                            <p:cTn id="27" dur="1000" fill="hold"/>
                                            <p:tgtEl>
                                              <p:spTgt spid="387"/>
                                            </p:tgtEl>
                                            <p:attrNameLst>
                                              <p:attrName>ppt_x</p:attrName>
                                            </p:attrNameLst>
                                          </p:cBhvr>
                                          <p:tavLst>
                                            <p:tav tm="0">
                                              <p:val>
                                                <p:strVal val="#ppt_x"/>
                                              </p:val>
                                            </p:tav>
                                            <p:tav tm="100000">
                                              <p:val>
                                                <p:strVal val="#ppt_x"/>
                                              </p:val>
                                            </p:tav>
                                          </p:tavLst>
                                        </p:anim>
                                        <p:anim calcmode="lin" valueType="num">
                                          <p:cBhvr additive="base">
                                            <p:cTn id="28" dur="1000" fill="hold"/>
                                            <p:tgtEl>
                                              <p:spTgt spid="387"/>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87"/>
                                            </p:tgtEl>
                                            <p:attrNameLst>
                                              <p:attrName>r</p:attrName>
                                            </p:attrNameLst>
                                          </p:cBhvr>
                                        </p:animRot>
                                        <p:animRot by="-240000">
                                          <p:cBhvr>
                                            <p:cTn id="31" dur="200" fill="hold">
                                              <p:stCondLst>
                                                <p:cond delay="200"/>
                                              </p:stCondLst>
                                            </p:cTn>
                                            <p:tgtEl>
                                              <p:spTgt spid="387"/>
                                            </p:tgtEl>
                                            <p:attrNameLst>
                                              <p:attrName>r</p:attrName>
                                            </p:attrNameLst>
                                          </p:cBhvr>
                                        </p:animRot>
                                        <p:animRot by="240000">
                                          <p:cBhvr>
                                            <p:cTn id="32" dur="200" fill="hold">
                                              <p:stCondLst>
                                                <p:cond delay="400"/>
                                              </p:stCondLst>
                                            </p:cTn>
                                            <p:tgtEl>
                                              <p:spTgt spid="387"/>
                                            </p:tgtEl>
                                            <p:attrNameLst>
                                              <p:attrName>r</p:attrName>
                                            </p:attrNameLst>
                                          </p:cBhvr>
                                        </p:animRot>
                                        <p:animRot by="-240000">
                                          <p:cBhvr>
                                            <p:cTn id="33" dur="200" fill="hold">
                                              <p:stCondLst>
                                                <p:cond delay="600"/>
                                              </p:stCondLst>
                                            </p:cTn>
                                            <p:tgtEl>
                                              <p:spTgt spid="387"/>
                                            </p:tgtEl>
                                            <p:attrNameLst>
                                              <p:attrName>r</p:attrName>
                                            </p:attrNameLst>
                                          </p:cBhvr>
                                        </p:animRot>
                                        <p:animRot by="120000">
                                          <p:cBhvr>
                                            <p:cTn id="34" dur="200" fill="hold">
                                              <p:stCondLst>
                                                <p:cond delay="800"/>
                                              </p:stCondLst>
                                            </p:cTn>
                                            <p:tgtEl>
                                              <p:spTgt spid="387"/>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345"/>
                                            </p:tgtEl>
                                            <p:attrNameLst>
                                              <p:attrName>style.visibility</p:attrName>
                                            </p:attrNameLst>
                                          </p:cBhvr>
                                          <p:to>
                                            <p:strVal val="visible"/>
                                          </p:to>
                                        </p:set>
                                        <p:animEffect transition="in" filter="wipe(left)">
                                          <p:cBhvr>
                                            <p:cTn id="37" dur="1000"/>
                                            <p:tgtEl>
                                              <p:spTgt spid="34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nodeType="clickEffect">
                                      <p:stCondLst>
                                        <p:cond delay="0"/>
                                      </p:stCondLst>
                                      <p:childTnLst>
                                        <p:set>
                                          <p:cBhvr>
                                            <p:cTn id="41" dur="1" fill="hold">
                                              <p:stCondLst>
                                                <p:cond delay="0"/>
                                              </p:stCondLst>
                                            </p:cTn>
                                            <p:tgtEl>
                                              <p:spTgt spid="482"/>
                                            </p:tgtEl>
                                            <p:attrNameLst>
                                              <p:attrName>style.visibility</p:attrName>
                                            </p:attrNameLst>
                                          </p:cBhvr>
                                          <p:to>
                                            <p:strVal val="visible"/>
                                          </p:to>
                                        </p:set>
                                        <p:anim calcmode="lin" valueType="num">
                                          <p:cBhvr additive="base">
                                            <p:cTn id="42" dur="1500" fill="hold"/>
                                            <p:tgtEl>
                                              <p:spTgt spid="482"/>
                                            </p:tgtEl>
                                            <p:attrNameLst>
                                              <p:attrName>ppt_x</p:attrName>
                                            </p:attrNameLst>
                                          </p:cBhvr>
                                          <p:tavLst>
                                            <p:tav tm="0">
                                              <p:val>
                                                <p:strVal val="1+#ppt_w/2"/>
                                              </p:val>
                                            </p:tav>
                                            <p:tav tm="100000">
                                              <p:val>
                                                <p:strVal val="#ppt_x"/>
                                              </p:val>
                                            </p:tav>
                                          </p:tavLst>
                                        </p:anim>
                                        <p:anim calcmode="lin" valueType="num">
                                          <p:cBhvr additive="base">
                                            <p:cTn id="43" dur="1500" fill="hold"/>
                                            <p:tgtEl>
                                              <p:spTgt spid="482"/>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7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42" presetClass="entr" presetSubtype="0" fill="hold" nodeType="withEffect">
                                      <p:stCondLst>
                                        <p:cond delay="1000"/>
                                      </p:stCondLst>
                                      <p:childTnLst>
                                        <p:set>
                                          <p:cBhvr>
                                            <p:cTn id="48" dur="1" fill="hold">
                                              <p:stCondLst>
                                                <p:cond delay="0"/>
                                              </p:stCondLst>
                                            </p:cTn>
                                            <p:tgtEl>
                                              <p:spTgt spid="244"/>
                                            </p:tgtEl>
                                            <p:attrNameLst>
                                              <p:attrName>style.visibility</p:attrName>
                                            </p:attrNameLst>
                                          </p:cBhvr>
                                          <p:to>
                                            <p:strVal val="visible"/>
                                          </p:to>
                                        </p:set>
                                        <p:animEffect transition="in" filter="fade">
                                          <p:cBhvr>
                                            <p:cTn id="49" dur="800"/>
                                            <p:tgtEl>
                                              <p:spTgt spid="244"/>
                                            </p:tgtEl>
                                          </p:cBhvr>
                                        </p:animEffect>
                                        <p:anim calcmode="lin" valueType="num">
                                          <p:cBhvr>
                                            <p:cTn id="50" dur="800" fill="hold"/>
                                            <p:tgtEl>
                                              <p:spTgt spid="244"/>
                                            </p:tgtEl>
                                            <p:attrNameLst>
                                              <p:attrName>ppt_x</p:attrName>
                                            </p:attrNameLst>
                                          </p:cBhvr>
                                          <p:tavLst>
                                            <p:tav tm="0">
                                              <p:val>
                                                <p:strVal val="#ppt_x"/>
                                              </p:val>
                                            </p:tav>
                                            <p:tav tm="100000">
                                              <p:val>
                                                <p:strVal val="#ppt_x"/>
                                              </p:val>
                                            </p:tav>
                                          </p:tavLst>
                                        </p:anim>
                                        <p:anim calcmode="lin" valueType="num">
                                          <p:cBhvr>
                                            <p:cTn id="51" dur="800" fill="hold"/>
                                            <p:tgtEl>
                                              <p:spTgt spid="244"/>
                                            </p:tgtEl>
                                            <p:attrNameLst>
                                              <p:attrName>ppt_y</p:attrName>
                                            </p:attrNameLst>
                                          </p:cBhvr>
                                          <p:tavLst>
                                            <p:tav tm="0">
                                              <p:val>
                                                <p:strVal val="#ppt_y+.1"/>
                                              </p:val>
                                            </p:tav>
                                            <p:tav tm="100000">
                                              <p:val>
                                                <p:strVal val="#ppt_y"/>
                                              </p:val>
                                            </p:tav>
                                          </p:tavLst>
                                        </p:anim>
                                      </p:childTnLst>
                                    </p:cTn>
                                  </p:par>
                                </p:childTnLst>
                              </p:cTn>
                            </p:par>
                            <p:par>
                              <p:cTn id="52" fill="hold">
                                <p:stCondLst>
                                  <p:cond delay="1800"/>
                                </p:stCondLst>
                                <p:childTnLst>
                                  <p:par>
                                    <p:cTn id="53" presetID="42" presetClass="entr" presetSubtype="0"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800"/>
                                            <p:tgtEl>
                                              <p:spTgt spid="4"/>
                                            </p:tgtEl>
                                          </p:cBhvr>
                                        </p:animEffect>
                                        <p:anim calcmode="lin" valueType="num">
                                          <p:cBhvr>
                                            <p:cTn id="56" dur="800" fill="hold"/>
                                            <p:tgtEl>
                                              <p:spTgt spid="4"/>
                                            </p:tgtEl>
                                            <p:attrNameLst>
                                              <p:attrName>ppt_x</p:attrName>
                                            </p:attrNameLst>
                                          </p:cBhvr>
                                          <p:tavLst>
                                            <p:tav tm="0">
                                              <p:val>
                                                <p:strVal val="#ppt_x"/>
                                              </p:val>
                                            </p:tav>
                                            <p:tav tm="100000">
                                              <p:val>
                                                <p:strVal val="#ppt_x"/>
                                              </p:val>
                                            </p:tav>
                                          </p:tavLst>
                                        </p:anim>
                                        <p:anim calcmode="lin" valueType="num">
                                          <p:cBhvr>
                                            <p:cTn id="57" dur="8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nodeType="clickEffect">
                                      <p:stCondLst>
                                        <p:cond delay="0"/>
                                      </p:stCondLst>
                                      <p:childTnLst>
                                        <p:set>
                                          <p:cBhvr>
                                            <p:cTn id="61" dur="1" fill="hold">
                                              <p:stCondLst>
                                                <p:cond delay="0"/>
                                              </p:stCondLst>
                                            </p:cTn>
                                            <p:tgtEl>
                                              <p:spTgt spid="488"/>
                                            </p:tgtEl>
                                            <p:attrNameLst>
                                              <p:attrName>style.visibility</p:attrName>
                                            </p:attrNameLst>
                                          </p:cBhvr>
                                          <p:to>
                                            <p:strVal val="visible"/>
                                          </p:to>
                                        </p:set>
                                        <p:anim calcmode="lin" valueType="num">
                                          <p:cBhvr additive="base">
                                            <p:cTn id="62" dur="1500" fill="hold"/>
                                            <p:tgtEl>
                                              <p:spTgt spid="488"/>
                                            </p:tgtEl>
                                            <p:attrNameLst>
                                              <p:attrName>ppt_x</p:attrName>
                                            </p:attrNameLst>
                                          </p:cBhvr>
                                          <p:tavLst>
                                            <p:tav tm="0">
                                              <p:val>
                                                <p:strVal val="0-#ppt_w/2"/>
                                              </p:val>
                                            </p:tav>
                                            <p:tav tm="100000">
                                              <p:val>
                                                <p:strVal val="#ppt_x"/>
                                              </p:val>
                                            </p:tav>
                                          </p:tavLst>
                                        </p:anim>
                                        <p:anim calcmode="lin" valueType="num">
                                          <p:cBhvr additive="base">
                                            <p:cTn id="63" dur="1500" fill="hold"/>
                                            <p:tgtEl>
                                              <p:spTgt spid="488"/>
                                            </p:tgtEl>
                                            <p:attrNameLst>
                                              <p:attrName>ppt_y</p:attrName>
                                            </p:attrNameLst>
                                          </p:cBhvr>
                                          <p:tavLst>
                                            <p:tav tm="0">
                                              <p:val>
                                                <p:strVal val="#ppt_y"/>
                                              </p:val>
                                            </p:tav>
                                            <p:tav tm="100000">
                                              <p:val>
                                                <p:strVal val="#ppt_y"/>
                                              </p:val>
                                            </p:tav>
                                          </p:tavLst>
                                        </p:anim>
                                      </p:childTnLst>
                                    </p:cTn>
                                  </p:par>
                                  <p:par>
                                    <p:cTn id="64" presetID="10" presetClass="entr" presetSubtype="0" fill="hold" nodeType="withEffect">
                                      <p:stCondLst>
                                        <p:cond delay="70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500"/>
                                            <p:tgtEl>
                                              <p:spTgt spid="47"/>
                                            </p:tgtEl>
                                          </p:cBhvr>
                                        </p:animEffect>
                                      </p:childTnLst>
                                    </p:cTn>
                                  </p:par>
                                  <p:par>
                                    <p:cTn id="67" presetID="47" presetClass="entr" presetSubtype="0" fill="hold" nodeType="withEffect">
                                      <p:stCondLst>
                                        <p:cond delay="1000"/>
                                      </p:stCondLst>
                                      <p:childTnLst>
                                        <p:set>
                                          <p:cBhvr>
                                            <p:cTn id="68" dur="1" fill="hold">
                                              <p:stCondLst>
                                                <p:cond delay="0"/>
                                              </p:stCondLst>
                                            </p:cTn>
                                            <p:tgtEl>
                                              <p:spTgt spid="104"/>
                                            </p:tgtEl>
                                            <p:attrNameLst>
                                              <p:attrName>style.visibility</p:attrName>
                                            </p:attrNameLst>
                                          </p:cBhvr>
                                          <p:to>
                                            <p:strVal val="visible"/>
                                          </p:to>
                                        </p:set>
                                        <p:animEffect transition="in" filter="fade">
                                          <p:cBhvr>
                                            <p:cTn id="69" dur="800"/>
                                            <p:tgtEl>
                                              <p:spTgt spid="104"/>
                                            </p:tgtEl>
                                          </p:cBhvr>
                                        </p:animEffect>
                                        <p:anim calcmode="lin" valueType="num">
                                          <p:cBhvr>
                                            <p:cTn id="70" dur="800" fill="hold"/>
                                            <p:tgtEl>
                                              <p:spTgt spid="104"/>
                                            </p:tgtEl>
                                            <p:attrNameLst>
                                              <p:attrName>ppt_x</p:attrName>
                                            </p:attrNameLst>
                                          </p:cBhvr>
                                          <p:tavLst>
                                            <p:tav tm="0">
                                              <p:val>
                                                <p:strVal val="#ppt_x"/>
                                              </p:val>
                                            </p:tav>
                                            <p:tav tm="100000">
                                              <p:val>
                                                <p:strVal val="#ppt_x"/>
                                              </p:val>
                                            </p:tav>
                                          </p:tavLst>
                                        </p:anim>
                                        <p:anim calcmode="lin" valueType="num">
                                          <p:cBhvr>
                                            <p:cTn id="71" dur="800" fill="hold"/>
                                            <p:tgtEl>
                                              <p:spTgt spid="104"/>
                                            </p:tgtEl>
                                            <p:attrNameLst>
                                              <p:attrName>ppt_y</p:attrName>
                                            </p:attrNameLst>
                                          </p:cBhvr>
                                          <p:tavLst>
                                            <p:tav tm="0">
                                              <p:val>
                                                <p:strVal val="#ppt_y-.1"/>
                                              </p:val>
                                            </p:tav>
                                            <p:tav tm="100000">
                                              <p:val>
                                                <p:strVal val="#ppt_y"/>
                                              </p:val>
                                            </p:tav>
                                          </p:tavLst>
                                        </p:anim>
                                      </p:childTnLst>
                                    </p:cTn>
                                  </p:par>
                                </p:childTnLst>
                              </p:cTn>
                            </p:par>
                            <p:par>
                              <p:cTn id="72" fill="hold">
                                <p:stCondLst>
                                  <p:cond delay="1800"/>
                                </p:stCondLst>
                                <p:childTnLst>
                                  <p:par>
                                    <p:cTn id="73" presetID="47" presetClass="entr" presetSubtype="0" fill="hold" nodeType="afterEffect">
                                      <p:stCondLst>
                                        <p:cond delay="0"/>
                                      </p:stCondLst>
                                      <p:childTnLst>
                                        <p:set>
                                          <p:cBhvr>
                                            <p:cTn id="74" dur="1" fill="hold">
                                              <p:stCondLst>
                                                <p:cond delay="0"/>
                                              </p:stCondLst>
                                            </p:cTn>
                                            <p:tgtEl>
                                              <p:spTgt spid="264"/>
                                            </p:tgtEl>
                                            <p:attrNameLst>
                                              <p:attrName>style.visibility</p:attrName>
                                            </p:attrNameLst>
                                          </p:cBhvr>
                                          <p:to>
                                            <p:strVal val="visible"/>
                                          </p:to>
                                        </p:set>
                                        <p:animEffect transition="in" filter="fade">
                                          <p:cBhvr>
                                            <p:cTn id="75" dur="800"/>
                                            <p:tgtEl>
                                              <p:spTgt spid="264"/>
                                            </p:tgtEl>
                                          </p:cBhvr>
                                        </p:animEffect>
                                        <p:anim calcmode="lin" valueType="num">
                                          <p:cBhvr>
                                            <p:cTn id="76" dur="800" fill="hold"/>
                                            <p:tgtEl>
                                              <p:spTgt spid="264"/>
                                            </p:tgtEl>
                                            <p:attrNameLst>
                                              <p:attrName>ppt_x</p:attrName>
                                            </p:attrNameLst>
                                          </p:cBhvr>
                                          <p:tavLst>
                                            <p:tav tm="0">
                                              <p:val>
                                                <p:strVal val="#ppt_x"/>
                                              </p:val>
                                            </p:tav>
                                            <p:tav tm="100000">
                                              <p:val>
                                                <p:strVal val="#ppt_x"/>
                                              </p:val>
                                            </p:tav>
                                          </p:tavLst>
                                        </p:anim>
                                        <p:anim calcmode="lin" valueType="num">
                                          <p:cBhvr>
                                            <p:cTn id="77" dur="800" fill="hold"/>
                                            <p:tgtEl>
                                              <p:spTgt spid="26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nodeType="clickEffect">
                                      <p:stCondLst>
                                        <p:cond delay="0"/>
                                      </p:stCondLst>
                                      <p:childTnLst>
                                        <p:set>
                                          <p:cBhvr>
                                            <p:cTn id="81" dur="1" fill="hold">
                                              <p:stCondLst>
                                                <p:cond delay="0"/>
                                              </p:stCondLst>
                                            </p:cTn>
                                            <p:tgtEl>
                                              <p:spTgt spid="494"/>
                                            </p:tgtEl>
                                            <p:attrNameLst>
                                              <p:attrName>style.visibility</p:attrName>
                                            </p:attrNameLst>
                                          </p:cBhvr>
                                          <p:to>
                                            <p:strVal val="visible"/>
                                          </p:to>
                                        </p:set>
                                        <p:anim calcmode="lin" valueType="num">
                                          <p:cBhvr additive="base">
                                            <p:cTn id="82" dur="1500" fill="hold"/>
                                            <p:tgtEl>
                                              <p:spTgt spid="494"/>
                                            </p:tgtEl>
                                            <p:attrNameLst>
                                              <p:attrName>ppt_x</p:attrName>
                                            </p:attrNameLst>
                                          </p:cBhvr>
                                          <p:tavLst>
                                            <p:tav tm="0">
                                              <p:val>
                                                <p:strVal val="0-#ppt_w/2"/>
                                              </p:val>
                                            </p:tav>
                                            <p:tav tm="100000">
                                              <p:val>
                                                <p:strVal val="#ppt_x"/>
                                              </p:val>
                                            </p:tav>
                                          </p:tavLst>
                                        </p:anim>
                                        <p:anim calcmode="lin" valueType="num">
                                          <p:cBhvr additive="base">
                                            <p:cTn id="83" dur="1500" fill="hold"/>
                                            <p:tgtEl>
                                              <p:spTgt spid="494"/>
                                            </p:tgtEl>
                                            <p:attrNameLst>
                                              <p:attrName>ppt_y</p:attrName>
                                            </p:attrNameLst>
                                          </p:cBhvr>
                                          <p:tavLst>
                                            <p:tav tm="0">
                                              <p:val>
                                                <p:strVal val="#ppt_y"/>
                                              </p:val>
                                            </p:tav>
                                            <p:tav tm="100000">
                                              <p:val>
                                                <p:strVal val="#ppt_y"/>
                                              </p:val>
                                            </p:tav>
                                          </p:tavLst>
                                        </p:anim>
                                      </p:childTnLst>
                                    </p:cTn>
                                  </p:par>
                                  <p:par>
                                    <p:cTn id="84" presetID="10" presetClass="entr" presetSubtype="0" fill="hold" nodeType="withEffect">
                                      <p:stCondLst>
                                        <p:cond delay="70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par>
                                    <p:cTn id="87" presetID="47" presetClass="entr" presetSubtype="0" fill="hold" nodeType="withEffect">
                                      <p:stCondLst>
                                        <p:cond delay="1000"/>
                                      </p:stCondLst>
                                      <p:childTnLst>
                                        <p:set>
                                          <p:cBhvr>
                                            <p:cTn id="88" dur="1" fill="hold">
                                              <p:stCondLst>
                                                <p:cond delay="0"/>
                                              </p:stCondLst>
                                            </p:cTn>
                                            <p:tgtEl>
                                              <p:spTgt spid="204"/>
                                            </p:tgtEl>
                                            <p:attrNameLst>
                                              <p:attrName>style.visibility</p:attrName>
                                            </p:attrNameLst>
                                          </p:cBhvr>
                                          <p:to>
                                            <p:strVal val="visible"/>
                                          </p:to>
                                        </p:set>
                                        <p:animEffect transition="in" filter="fade">
                                          <p:cBhvr>
                                            <p:cTn id="89" dur="800"/>
                                            <p:tgtEl>
                                              <p:spTgt spid="204"/>
                                            </p:tgtEl>
                                          </p:cBhvr>
                                        </p:animEffect>
                                        <p:anim calcmode="lin" valueType="num">
                                          <p:cBhvr>
                                            <p:cTn id="90" dur="800" fill="hold"/>
                                            <p:tgtEl>
                                              <p:spTgt spid="204"/>
                                            </p:tgtEl>
                                            <p:attrNameLst>
                                              <p:attrName>ppt_x</p:attrName>
                                            </p:attrNameLst>
                                          </p:cBhvr>
                                          <p:tavLst>
                                            <p:tav tm="0">
                                              <p:val>
                                                <p:strVal val="#ppt_x"/>
                                              </p:val>
                                            </p:tav>
                                            <p:tav tm="100000">
                                              <p:val>
                                                <p:strVal val="#ppt_x"/>
                                              </p:val>
                                            </p:tav>
                                          </p:tavLst>
                                        </p:anim>
                                        <p:anim calcmode="lin" valueType="num">
                                          <p:cBhvr>
                                            <p:cTn id="91" dur="800" fill="hold"/>
                                            <p:tgtEl>
                                              <p:spTgt spid="204"/>
                                            </p:tgtEl>
                                            <p:attrNameLst>
                                              <p:attrName>ppt_y</p:attrName>
                                            </p:attrNameLst>
                                          </p:cBhvr>
                                          <p:tavLst>
                                            <p:tav tm="0">
                                              <p:val>
                                                <p:strVal val="#ppt_y-.1"/>
                                              </p:val>
                                            </p:tav>
                                            <p:tav tm="100000">
                                              <p:val>
                                                <p:strVal val="#ppt_y"/>
                                              </p:val>
                                            </p:tav>
                                          </p:tavLst>
                                        </p:anim>
                                      </p:childTnLst>
                                    </p:cTn>
                                  </p:par>
                                </p:childTnLst>
                              </p:cTn>
                            </p:par>
                            <p:par>
                              <p:cTn id="92" fill="hold">
                                <p:stCondLst>
                                  <p:cond delay="1800"/>
                                </p:stCondLst>
                                <p:childTnLst>
                                  <p:par>
                                    <p:cTn id="93" presetID="47" presetClass="entr" presetSubtype="0" fill="hold" nodeType="after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800"/>
                                            <p:tgtEl>
                                              <p:spTgt spid="24"/>
                                            </p:tgtEl>
                                          </p:cBhvr>
                                        </p:animEffect>
                                        <p:anim calcmode="lin" valueType="num">
                                          <p:cBhvr>
                                            <p:cTn id="96" dur="800" fill="hold"/>
                                            <p:tgtEl>
                                              <p:spTgt spid="24"/>
                                            </p:tgtEl>
                                            <p:attrNameLst>
                                              <p:attrName>ppt_x</p:attrName>
                                            </p:attrNameLst>
                                          </p:cBhvr>
                                          <p:tavLst>
                                            <p:tav tm="0">
                                              <p:val>
                                                <p:strVal val="#ppt_x"/>
                                              </p:val>
                                            </p:tav>
                                            <p:tav tm="100000">
                                              <p:val>
                                                <p:strVal val="#ppt_x"/>
                                              </p:val>
                                            </p:tav>
                                          </p:tavLst>
                                        </p:anim>
                                        <p:anim calcmode="lin" valueType="num">
                                          <p:cBhvr>
                                            <p:cTn id="97" dur="8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nodeType="clickEffect">
                                      <p:stCondLst>
                                        <p:cond delay="0"/>
                                      </p:stCondLst>
                                      <p:childTnLst>
                                        <p:set>
                                          <p:cBhvr>
                                            <p:cTn id="101" dur="1" fill="hold">
                                              <p:stCondLst>
                                                <p:cond delay="0"/>
                                              </p:stCondLst>
                                            </p:cTn>
                                            <p:tgtEl>
                                              <p:spTgt spid="476"/>
                                            </p:tgtEl>
                                            <p:attrNameLst>
                                              <p:attrName>style.visibility</p:attrName>
                                            </p:attrNameLst>
                                          </p:cBhvr>
                                          <p:to>
                                            <p:strVal val="visible"/>
                                          </p:to>
                                        </p:set>
                                        <p:anim calcmode="lin" valueType="num">
                                          <p:cBhvr additive="base">
                                            <p:cTn id="102" dur="1500" fill="hold"/>
                                            <p:tgtEl>
                                              <p:spTgt spid="476"/>
                                            </p:tgtEl>
                                            <p:attrNameLst>
                                              <p:attrName>ppt_x</p:attrName>
                                            </p:attrNameLst>
                                          </p:cBhvr>
                                          <p:tavLst>
                                            <p:tav tm="0">
                                              <p:val>
                                                <p:strVal val="1+#ppt_w/2"/>
                                              </p:val>
                                            </p:tav>
                                            <p:tav tm="100000">
                                              <p:val>
                                                <p:strVal val="#ppt_x"/>
                                              </p:val>
                                            </p:tav>
                                          </p:tavLst>
                                        </p:anim>
                                        <p:anim calcmode="lin" valueType="num">
                                          <p:cBhvr additive="base">
                                            <p:cTn id="103" dur="1500" fill="hold"/>
                                            <p:tgtEl>
                                              <p:spTgt spid="476"/>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700"/>
                                      </p:stCondLst>
                                      <p:childTnLst>
                                        <p:set>
                                          <p:cBhvr>
                                            <p:cTn id="105" dur="1" fill="hold">
                                              <p:stCondLst>
                                                <p:cond delay="0"/>
                                              </p:stCondLst>
                                            </p:cTn>
                                            <p:tgtEl>
                                              <p:spTgt spid="45"/>
                                            </p:tgtEl>
                                            <p:attrNameLst>
                                              <p:attrName>style.visibility</p:attrName>
                                            </p:attrNameLst>
                                          </p:cBhvr>
                                          <p:to>
                                            <p:strVal val="visible"/>
                                          </p:to>
                                        </p:set>
                                        <p:animEffect transition="in" filter="fade">
                                          <p:cBhvr>
                                            <p:cTn id="106" dur="500"/>
                                            <p:tgtEl>
                                              <p:spTgt spid="45"/>
                                            </p:tgtEl>
                                          </p:cBhvr>
                                        </p:animEffect>
                                      </p:childTnLst>
                                    </p:cTn>
                                  </p:par>
                                  <p:par>
                                    <p:cTn id="107" presetID="47" presetClass="entr" presetSubtype="0" fill="hold" nodeType="withEffect">
                                      <p:stCondLst>
                                        <p:cond delay="1000"/>
                                      </p:stCondLst>
                                      <p:childTnLst>
                                        <p:set>
                                          <p:cBhvr>
                                            <p:cTn id="108" dur="1" fill="hold">
                                              <p:stCondLst>
                                                <p:cond delay="0"/>
                                              </p:stCondLst>
                                            </p:cTn>
                                            <p:tgtEl>
                                              <p:spTgt spid="224"/>
                                            </p:tgtEl>
                                            <p:attrNameLst>
                                              <p:attrName>style.visibility</p:attrName>
                                            </p:attrNameLst>
                                          </p:cBhvr>
                                          <p:to>
                                            <p:strVal val="visible"/>
                                          </p:to>
                                        </p:set>
                                        <p:animEffect transition="in" filter="fade">
                                          <p:cBhvr>
                                            <p:cTn id="109" dur="800"/>
                                            <p:tgtEl>
                                              <p:spTgt spid="224"/>
                                            </p:tgtEl>
                                          </p:cBhvr>
                                        </p:animEffect>
                                        <p:anim calcmode="lin" valueType="num">
                                          <p:cBhvr>
                                            <p:cTn id="110" dur="800" fill="hold"/>
                                            <p:tgtEl>
                                              <p:spTgt spid="224"/>
                                            </p:tgtEl>
                                            <p:attrNameLst>
                                              <p:attrName>ppt_x</p:attrName>
                                            </p:attrNameLst>
                                          </p:cBhvr>
                                          <p:tavLst>
                                            <p:tav tm="0">
                                              <p:val>
                                                <p:strVal val="#ppt_x"/>
                                              </p:val>
                                            </p:tav>
                                            <p:tav tm="100000">
                                              <p:val>
                                                <p:strVal val="#ppt_x"/>
                                              </p:val>
                                            </p:tav>
                                          </p:tavLst>
                                        </p:anim>
                                        <p:anim calcmode="lin" valueType="num">
                                          <p:cBhvr>
                                            <p:cTn id="111" dur="800" fill="hold"/>
                                            <p:tgtEl>
                                              <p:spTgt spid="224"/>
                                            </p:tgtEl>
                                            <p:attrNameLst>
                                              <p:attrName>ppt_y</p:attrName>
                                            </p:attrNameLst>
                                          </p:cBhvr>
                                          <p:tavLst>
                                            <p:tav tm="0">
                                              <p:val>
                                                <p:strVal val="#ppt_y-.1"/>
                                              </p:val>
                                            </p:tav>
                                            <p:tav tm="100000">
                                              <p:val>
                                                <p:strVal val="#ppt_y"/>
                                              </p:val>
                                            </p:tav>
                                          </p:tavLst>
                                        </p:anim>
                                      </p:childTnLst>
                                    </p:cTn>
                                  </p:par>
                                </p:childTnLst>
                              </p:cTn>
                            </p:par>
                            <p:par>
                              <p:cTn id="112" fill="hold">
                                <p:stCondLst>
                                  <p:cond delay="1800"/>
                                </p:stCondLst>
                                <p:childTnLst>
                                  <p:par>
                                    <p:cTn id="113" presetID="47" presetClass="entr" presetSubtype="0" fill="hold" nodeType="afterEffect">
                                      <p:stCondLst>
                                        <p:cond delay="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800"/>
                                            <p:tgtEl>
                                              <p:spTgt spid="84"/>
                                            </p:tgtEl>
                                          </p:cBhvr>
                                        </p:animEffect>
                                        <p:anim calcmode="lin" valueType="num">
                                          <p:cBhvr>
                                            <p:cTn id="116" dur="800" fill="hold"/>
                                            <p:tgtEl>
                                              <p:spTgt spid="84"/>
                                            </p:tgtEl>
                                            <p:attrNameLst>
                                              <p:attrName>ppt_x</p:attrName>
                                            </p:attrNameLst>
                                          </p:cBhvr>
                                          <p:tavLst>
                                            <p:tav tm="0">
                                              <p:val>
                                                <p:strVal val="#ppt_x"/>
                                              </p:val>
                                            </p:tav>
                                            <p:tav tm="100000">
                                              <p:val>
                                                <p:strVal val="#ppt_x"/>
                                              </p:val>
                                            </p:tav>
                                          </p:tavLst>
                                        </p:anim>
                                        <p:anim calcmode="lin" valueType="num">
                                          <p:cBhvr>
                                            <p:cTn id="117" dur="8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2" fill="hold" nodeType="clickEffect">
                                      <p:stCondLst>
                                        <p:cond delay="0"/>
                                      </p:stCondLst>
                                      <p:childTnLst>
                                        <p:set>
                                          <p:cBhvr>
                                            <p:cTn id="121" dur="1" fill="hold">
                                              <p:stCondLst>
                                                <p:cond delay="0"/>
                                              </p:stCondLst>
                                            </p:cTn>
                                            <p:tgtEl>
                                              <p:spTgt spid="525"/>
                                            </p:tgtEl>
                                            <p:attrNameLst>
                                              <p:attrName>style.visibility</p:attrName>
                                            </p:attrNameLst>
                                          </p:cBhvr>
                                          <p:to>
                                            <p:strVal val="visible"/>
                                          </p:to>
                                        </p:set>
                                        <p:anim calcmode="lin" valueType="num">
                                          <p:cBhvr additive="base">
                                            <p:cTn id="122" dur="1500" fill="hold"/>
                                            <p:tgtEl>
                                              <p:spTgt spid="525"/>
                                            </p:tgtEl>
                                            <p:attrNameLst>
                                              <p:attrName>ppt_x</p:attrName>
                                            </p:attrNameLst>
                                          </p:cBhvr>
                                          <p:tavLst>
                                            <p:tav tm="0">
                                              <p:val>
                                                <p:strVal val="1+#ppt_w/2"/>
                                              </p:val>
                                            </p:tav>
                                            <p:tav tm="100000">
                                              <p:val>
                                                <p:strVal val="#ppt_x"/>
                                              </p:val>
                                            </p:tav>
                                          </p:tavLst>
                                        </p:anim>
                                        <p:anim calcmode="lin" valueType="num">
                                          <p:cBhvr additive="base">
                                            <p:cTn id="123" dur="1500" fill="hold"/>
                                            <p:tgtEl>
                                              <p:spTgt spid="525"/>
                                            </p:tgtEl>
                                            <p:attrNameLst>
                                              <p:attrName>ppt_y</p:attrName>
                                            </p:attrNameLst>
                                          </p:cBhvr>
                                          <p:tavLst>
                                            <p:tav tm="0">
                                              <p:val>
                                                <p:strVal val="#ppt_y"/>
                                              </p:val>
                                            </p:tav>
                                            <p:tav tm="100000">
                                              <p:val>
                                                <p:strVal val="#ppt_y"/>
                                              </p:val>
                                            </p:tav>
                                          </p:tavLst>
                                        </p:anim>
                                      </p:childTnLst>
                                    </p:cTn>
                                  </p:par>
                                  <p:par>
                                    <p:cTn id="124" presetID="10" presetClass="entr" presetSubtype="0" fill="hold" nodeType="withEffect">
                                      <p:stCondLst>
                                        <p:cond delay="700"/>
                                      </p:stCondLst>
                                      <p:childTnLst>
                                        <p:set>
                                          <p:cBhvr>
                                            <p:cTn id="125" dur="1" fill="hold">
                                              <p:stCondLst>
                                                <p:cond delay="0"/>
                                              </p:stCondLst>
                                            </p:cTn>
                                            <p:tgtEl>
                                              <p:spTgt spid="46"/>
                                            </p:tgtEl>
                                            <p:attrNameLst>
                                              <p:attrName>style.visibility</p:attrName>
                                            </p:attrNameLst>
                                          </p:cBhvr>
                                          <p:to>
                                            <p:strVal val="visible"/>
                                          </p:to>
                                        </p:set>
                                        <p:animEffect transition="in" filter="fade">
                                          <p:cBhvr>
                                            <p:cTn id="126" dur="500"/>
                                            <p:tgtEl>
                                              <p:spTgt spid="46"/>
                                            </p:tgtEl>
                                          </p:cBhvr>
                                        </p:animEffect>
                                      </p:childTnLst>
                                    </p:cTn>
                                  </p:par>
                                  <p:par>
                                    <p:cTn id="127" presetID="47" presetClass="entr" presetSubtype="0" fill="hold" nodeType="withEffect">
                                      <p:stCondLst>
                                        <p:cond delay="1000"/>
                                      </p:stCondLst>
                                      <p:childTnLst>
                                        <p:set>
                                          <p:cBhvr>
                                            <p:cTn id="128" dur="1" fill="hold">
                                              <p:stCondLst>
                                                <p:cond delay="0"/>
                                              </p:stCondLst>
                                            </p:cTn>
                                            <p:tgtEl>
                                              <p:spTgt spid="304"/>
                                            </p:tgtEl>
                                            <p:attrNameLst>
                                              <p:attrName>style.visibility</p:attrName>
                                            </p:attrNameLst>
                                          </p:cBhvr>
                                          <p:to>
                                            <p:strVal val="visible"/>
                                          </p:to>
                                        </p:set>
                                        <p:animEffect transition="in" filter="fade">
                                          <p:cBhvr>
                                            <p:cTn id="129" dur="800"/>
                                            <p:tgtEl>
                                              <p:spTgt spid="304"/>
                                            </p:tgtEl>
                                          </p:cBhvr>
                                        </p:animEffect>
                                        <p:anim calcmode="lin" valueType="num">
                                          <p:cBhvr>
                                            <p:cTn id="130" dur="800" fill="hold"/>
                                            <p:tgtEl>
                                              <p:spTgt spid="304"/>
                                            </p:tgtEl>
                                            <p:attrNameLst>
                                              <p:attrName>ppt_x</p:attrName>
                                            </p:attrNameLst>
                                          </p:cBhvr>
                                          <p:tavLst>
                                            <p:tav tm="0">
                                              <p:val>
                                                <p:strVal val="#ppt_x"/>
                                              </p:val>
                                            </p:tav>
                                            <p:tav tm="100000">
                                              <p:val>
                                                <p:strVal val="#ppt_x"/>
                                              </p:val>
                                            </p:tav>
                                          </p:tavLst>
                                        </p:anim>
                                        <p:anim calcmode="lin" valueType="num">
                                          <p:cBhvr>
                                            <p:cTn id="131" dur="800" fill="hold"/>
                                            <p:tgtEl>
                                              <p:spTgt spid="304"/>
                                            </p:tgtEl>
                                            <p:attrNameLst>
                                              <p:attrName>ppt_y</p:attrName>
                                            </p:attrNameLst>
                                          </p:cBhvr>
                                          <p:tavLst>
                                            <p:tav tm="0">
                                              <p:val>
                                                <p:strVal val="#ppt_y-.1"/>
                                              </p:val>
                                            </p:tav>
                                            <p:tav tm="100000">
                                              <p:val>
                                                <p:strVal val="#ppt_y"/>
                                              </p:val>
                                            </p:tav>
                                          </p:tavLst>
                                        </p:anim>
                                      </p:childTnLst>
                                    </p:cTn>
                                  </p:par>
                                </p:childTnLst>
                              </p:cTn>
                            </p:par>
                            <p:par>
                              <p:cTn id="132" fill="hold">
                                <p:stCondLst>
                                  <p:cond delay="1800"/>
                                </p:stCondLst>
                                <p:childTnLst>
                                  <p:par>
                                    <p:cTn id="133" presetID="47" presetClass="entr" presetSubtype="0" fill="hold" nodeType="afterEffect">
                                      <p:stCondLst>
                                        <p:cond delay="0"/>
                                      </p:stCondLst>
                                      <p:childTnLst>
                                        <p:set>
                                          <p:cBhvr>
                                            <p:cTn id="134" dur="1" fill="hold">
                                              <p:stCondLst>
                                                <p:cond delay="0"/>
                                              </p:stCondLst>
                                            </p:cTn>
                                            <p:tgtEl>
                                              <p:spTgt spid="530"/>
                                            </p:tgtEl>
                                            <p:attrNameLst>
                                              <p:attrName>style.visibility</p:attrName>
                                            </p:attrNameLst>
                                          </p:cBhvr>
                                          <p:to>
                                            <p:strVal val="visible"/>
                                          </p:to>
                                        </p:set>
                                        <p:animEffect transition="in" filter="fade">
                                          <p:cBhvr>
                                            <p:cTn id="135" dur="800"/>
                                            <p:tgtEl>
                                              <p:spTgt spid="530"/>
                                            </p:tgtEl>
                                          </p:cBhvr>
                                        </p:animEffect>
                                        <p:anim calcmode="lin" valueType="num">
                                          <p:cBhvr>
                                            <p:cTn id="136" dur="800" fill="hold"/>
                                            <p:tgtEl>
                                              <p:spTgt spid="530"/>
                                            </p:tgtEl>
                                            <p:attrNameLst>
                                              <p:attrName>ppt_x</p:attrName>
                                            </p:attrNameLst>
                                          </p:cBhvr>
                                          <p:tavLst>
                                            <p:tav tm="0">
                                              <p:val>
                                                <p:strVal val="#ppt_x"/>
                                              </p:val>
                                            </p:tav>
                                            <p:tav tm="100000">
                                              <p:val>
                                                <p:strVal val="#ppt_x"/>
                                              </p:val>
                                            </p:tav>
                                          </p:tavLst>
                                        </p:anim>
                                        <p:anim calcmode="lin" valueType="num">
                                          <p:cBhvr>
                                            <p:cTn id="137" dur="800" fill="hold"/>
                                            <p:tgtEl>
                                              <p:spTgt spid="530"/>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8" fill="hold" nodeType="clickEffect">
                                      <p:stCondLst>
                                        <p:cond delay="0"/>
                                      </p:stCondLst>
                                      <p:childTnLst>
                                        <p:set>
                                          <p:cBhvr>
                                            <p:cTn id="141" dur="1" fill="hold">
                                              <p:stCondLst>
                                                <p:cond delay="0"/>
                                              </p:stCondLst>
                                            </p:cTn>
                                            <p:tgtEl>
                                              <p:spTgt spid="571"/>
                                            </p:tgtEl>
                                            <p:attrNameLst>
                                              <p:attrName>style.visibility</p:attrName>
                                            </p:attrNameLst>
                                          </p:cBhvr>
                                          <p:to>
                                            <p:strVal val="visible"/>
                                          </p:to>
                                        </p:set>
                                        <p:anim calcmode="lin" valueType="num">
                                          <p:cBhvr additive="base">
                                            <p:cTn id="142" dur="1500" fill="hold"/>
                                            <p:tgtEl>
                                              <p:spTgt spid="571"/>
                                            </p:tgtEl>
                                            <p:attrNameLst>
                                              <p:attrName>ppt_x</p:attrName>
                                            </p:attrNameLst>
                                          </p:cBhvr>
                                          <p:tavLst>
                                            <p:tav tm="0">
                                              <p:val>
                                                <p:strVal val="0-#ppt_w/2"/>
                                              </p:val>
                                            </p:tav>
                                            <p:tav tm="100000">
                                              <p:val>
                                                <p:strVal val="#ppt_x"/>
                                              </p:val>
                                            </p:tav>
                                          </p:tavLst>
                                        </p:anim>
                                        <p:anim calcmode="lin" valueType="num">
                                          <p:cBhvr additive="base">
                                            <p:cTn id="143" dur="1500" fill="hold"/>
                                            <p:tgtEl>
                                              <p:spTgt spid="571"/>
                                            </p:tgtEl>
                                            <p:attrNameLst>
                                              <p:attrName>ppt_y</p:attrName>
                                            </p:attrNameLst>
                                          </p:cBhvr>
                                          <p:tavLst>
                                            <p:tav tm="0">
                                              <p:val>
                                                <p:strVal val="#ppt_y"/>
                                              </p:val>
                                            </p:tav>
                                            <p:tav tm="100000">
                                              <p:val>
                                                <p:strVal val="#ppt_y"/>
                                              </p:val>
                                            </p:tav>
                                          </p:tavLst>
                                        </p:anim>
                                      </p:childTnLst>
                                    </p:cTn>
                                  </p:par>
                                  <p:par>
                                    <p:cTn id="144" presetID="10" presetClass="entr" presetSubtype="0" fill="hold" nodeType="withEffect">
                                      <p:stCondLst>
                                        <p:cond delay="700"/>
                                      </p:stCondLst>
                                      <p:childTnLst>
                                        <p:set>
                                          <p:cBhvr>
                                            <p:cTn id="145" dur="1" fill="hold">
                                              <p:stCondLst>
                                                <p:cond delay="0"/>
                                              </p:stCondLst>
                                            </p:cTn>
                                            <p:tgtEl>
                                              <p:spTgt spid="49"/>
                                            </p:tgtEl>
                                            <p:attrNameLst>
                                              <p:attrName>style.visibility</p:attrName>
                                            </p:attrNameLst>
                                          </p:cBhvr>
                                          <p:to>
                                            <p:strVal val="visible"/>
                                          </p:to>
                                        </p:set>
                                        <p:animEffect transition="in" filter="fade">
                                          <p:cBhvr>
                                            <p:cTn id="146" dur="500"/>
                                            <p:tgtEl>
                                              <p:spTgt spid="49"/>
                                            </p:tgtEl>
                                          </p:cBhvr>
                                        </p:animEffect>
                                      </p:childTnLst>
                                    </p:cTn>
                                  </p:par>
                                  <p:par>
                                    <p:cTn id="147" presetID="47" presetClass="entr" presetSubtype="0" fill="hold" nodeType="withEffect">
                                      <p:stCondLst>
                                        <p:cond delay="1000"/>
                                      </p:stCondLst>
                                      <p:childTnLst>
                                        <p:set>
                                          <p:cBhvr>
                                            <p:cTn id="148" dur="1" fill="hold">
                                              <p:stCondLst>
                                                <p:cond delay="0"/>
                                              </p:stCondLst>
                                            </p:cTn>
                                            <p:tgtEl>
                                              <p:spTgt spid="324"/>
                                            </p:tgtEl>
                                            <p:attrNameLst>
                                              <p:attrName>style.visibility</p:attrName>
                                            </p:attrNameLst>
                                          </p:cBhvr>
                                          <p:to>
                                            <p:strVal val="visible"/>
                                          </p:to>
                                        </p:set>
                                        <p:animEffect transition="in" filter="fade">
                                          <p:cBhvr>
                                            <p:cTn id="149" dur="800"/>
                                            <p:tgtEl>
                                              <p:spTgt spid="324"/>
                                            </p:tgtEl>
                                          </p:cBhvr>
                                        </p:animEffect>
                                        <p:anim calcmode="lin" valueType="num">
                                          <p:cBhvr>
                                            <p:cTn id="150" dur="800" fill="hold"/>
                                            <p:tgtEl>
                                              <p:spTgt spid="324"/>
                                            </p:tgtEl>
                                            <p:attrNameLst>
                                              <p:attrName>ppt_x</p:attrName>
                                            </p:attrNameLst>
                                          </p:cBhvr>
                                          <p:tavLst>
                                            <p:tav tm="0">
                                              <p:val>
                                                <p:strVal val="#ppt_x"/>
                                              </p:val>
                                            </p:tav>
                                            <p:tav tm="100000">
                                              <p:val>
                                                <p:strVal val="#ppt_x"/>
                                              </p:val>
                                            </p:tav>
                                          </p:tavLst>
                                        </p:anim>
                                        <p:anim calcmode="lin" valueType="num">
                                          <p:cBhvr>
                                            <p:cTn id="151" dur="800" fill="hold"/>
                                            <p:tgtEl>
                                              <p:spTgt spid="324"/>
                                            </p:tgtEl>
                                            <p:attrNameLst>
                                              <p:attrName>ppt_y</p:attrName>
                                            </p:attrNameLst>
                                          </p:cBhvr>
                                          <p:tavLst>
                                            <p:tav tm="0">
                                              <p:val>
                                                <p:strVal val="#ppt_y-.1"/>
                                              </p:val>
                                            </p:tav>
                                            <p:tav tm="100000">
                                              <p:val>
                                                <p:strVal val="#ppt_y"/>
                                              </p:val>
                                            </p:tav>
                                          </p:tavLst>
                                        </p:anim>
                                      </p:childTnLst>
                                    </p:cTn>
                                  </p:par>
                                </p:childTnLst>
                              </p:cTn>
                            </p:par>
                            <p:par>
                              <p:cTn id="152" fill="hold">
                                <p:stCondLst>
                                  <p:cond delay="1800"/>
                                </p:stCondLst>
                                <p:childTnLst>
                                  <p:par>
                                    <p:cTn id="153" presetID="47" presetClass="entr" presetSubtype="0" fill="hold" nodeType="afterEffect">
                                      <p:stCondLst>
                                        <p:cond delay="0"/>
                                      </p:stCondLst>
                                      <p:childTnLst>
                                        <p:set>
                                          <p:cBhvr>
                                            <p:cTn id="154" dur="1" fill="hold">
                                              <p:stCondLst>
                                                <p:cond delay="0"/>
                                              </p:stCondLst>
                                            </p:cTn>
                                            <p:tgtEl>
                                              <p:spTgt spid="550"/>
                                            </p:tgtEl>
                                            <p:attrNameLst>
                                              <p:attrName>style.visibility</p:attrName>
                                            </p:attrNameLst>
                                          </p:cBhvr>
                                          <p:to>
                                            <p:strVal val="visible"/>
                                          </p:to>
                                        </p:set>
                                        <p:animEffect transition="in" filter="fade">
                                          <p:cBhvr>
                                            <p:cTn id="155" dur="800"/>
                                            <p:tgtEl>
                                              <p:spTgt spid="550"/>
                                            </p:tgtEl>
                                          </p:cBhvr>
                                        </p:animEffect>
                                        <p:anim calcmode="lin" valueType="num">
                                          <p:cBhvr>
                                            <p:cTn id="156" dur="800" fill="hold"/>
                                            <p:tgtEl>
                                              <p:spTgt spid="550"/>
                                            </p:tgtEl>
                                            <p:attrNameLst>
                                              <p:attrName>ppt_x</p:attrName>
                                            </p:attrNameLst>
                                          </p:cBhvr>
                                          <p:tavLst>
                                            <p:tav tm="0">
                                              <p:val>
                                                <p:strVal val="#ppt_x"/>
                                              </p:val>
                                            </p:tav>
                                            <p:tav tm="100000">
                                              <p:val>
                                                <p:strVal val="#ppt_x"/>
                                              </p:val>
                                            </p:tav>
                                          </p:tavLst>
                                        </p:anim>
                                        <p:anim calcmode="lin" valueType="num">
                                          <p:cBhvr>
                                            <p:cTn id="157" dur="800" fill="hold"/>
                                            <p:tgtEl>
                                              <p:spTgt spid="5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CE5FC6F-7335-455F-8068-13E7D5C83012}"/>
              </a:ext>
            </a:extLst>
          </p:cNvPr>
          <p:cNvSpPr>
            <a:spLocks noGrp="1"/>
          </p:cNvSpPr>
          <p:nvPr>
            <p:ph idx="1"/>
          </p:nvPr>
        </p:nvSpPr>
        <p:spPr>
          <a:xfrm>
            <a:off x="147918" y="376518"/>
            <a:ext cx="3281081" cy="4625788"/>
          </a:xfrm>
        </p:spPr>
        <p:txBody>
          <a:bodyPr>
            <a:normAutofit fontScale="92500"/>
          </a:bodyPr>
          <a:lstStyle/>
          <a:p>
            <a:pPr marL="0" marR="0" indent="0">
              <a:spcBef>
                <a:spcPts val="0"/>
              </a:spcBef>
              <a:spcAft>
                <a:spcPts val="0"/>
              </a:spcAft>
              <a:buNone/>
            </a:pPr>
            <a:r>
              <a:rPr lang="en-US" sz="1800" dirty="0">
                <a:effectLst/>
                <a:latin typeface="Calibri" panose="020F0502020204030204" pitchFamily="34" charset="0"/>
                <a:ea typeface="Times New Roman" panose="02020603050405020304" pitchFamily="18" charset="0"/>
              </a:rPr>
              <a:t>I can't imagine going through a disaster or pandemic without the HCC. It all comes down to relationships and communication. We train and exercise together so that when an event happens, we have already established the relationships that help us respond. We learn from one another’s experiences and rely on one another’s expertise, not only when we are responding to an event but when we are planning. Communication. I have been a part of the Healthcare Coalition since it started and will continue to be an active member as long as it exists.  </a:t>
            </a:r>
            <a:endParaRPr lang="en-US" sz="1800" dirty="0">
              <a:effectLst/>
              <a:latin typeface="Calibri" panose="020F0502020204030204" pitchFamily="34" charset="0"/>
              <a:ea typeface="Calibri" panose="020F0502020204030204" pitchFamily="34" charset="0"/>
            </a:endParaRPr>
          </a:p>
          <a:p>
            <a:pPr marL="0" marR="0" indent="0">
              <a:spcBef>
                <a:spcPts val="0"/>
              </a:spcBef>
              <a:spcAft>
                <a:spcPts val="0"/>
              </a:spcAft>
              <a:buNone/>
            </a:pPr>
            <a:br>
              <a:rPr lang="en-US" sz="1800" dirty="0">
                <a:solidFill>
                  <a:srgbClr val="000000"/>
                </a:solidFill>
                <a:effectLst/>
                <a:latin typeface="Calibri" panose="020F0502020204030204" pitchFamily="34" charset="0"/>
                <a:ea typeface="Times New Roman" panose="02020603050405020304" pitchFamily="18" charset="0"/>
              </a:rPr>
            </a:br>
            <a:endParaRPr lang="en-US" sz="1800" dirty="0">
              <a:effectLst/>
              <a:latin typeface="Calibri" panose="020F0502020204030204" pitchFamily="34" charset="0"/>
              <a:ea typeface="Calibri" panose="020F0502020204030204" pitchFamily="34" charset="0"/>
            </a:endParaRPr>
          </a:p>
          <a:p>
            <a:endParaRPr lang="en-US" dirty="0"/>
          </a:p>
        </p:txBody>
      </p:sp>
      <p:pic>
        <p:nvPicPr>
          <p:cNvPr id="5" name="Picture 4">
            <a:extLst>
              <a:ext uri="{FF2B5EF4-FFF2-40B4-BE49-F238E27FC236}">
                <a16:creationId xmlns:a16="http://schemas.microsoft.com/office/drawing/2014/main" id="{5BCE35F5-D8AC-4528-9881-17557AAC24C3}"/>
              </a:ext>
            </a:extLst>
          </p:cNvPr>
          <p:cNvPicPr>
            <a:picLocks noChangeAspect="1"/>
          </p:cNvPicPr>
          <p:nvPr/>
        </p:nvPicPr>
        <p:blipFill rotWithShape="1">
          <a:blip r:embed="rId2"/>
          <a:srcRect t="22222"/>
          <a:stretch/>
        </p:blipFill>
        <p:spPr>
          <a:xfrm>
            <a:off x="3879995" y="269152"/>
            <a:ext cx="2735117" cy="3263504"/>
          </a:xfrm>
          <a:prstGeom prst="rect">
            <a:avLst/>
          </a:prstGeom>
        </p:spPr>
      </p:pic>
      <p:sp>
        <p:nvSpPr>
          <p:cNvPr id="8" name="TextBox 7">
            <a:extLst>
              <a:ext uri="{FF2B5EF4-FFF2-40B4-BE49-F238E27FC236}">
                <a16:creationId xmlns:a16="http://schemas.microsoft.com/office/drawing/2014/main" id="{9983B886-8AFA-4F0E-ADAC-4DF211EFFD2F}"/>
              </a:ext>
            </a:extLst>
          </p:cNvPr>
          <p:cNvSpPr txBox="1"/>
          <p:nvPr/>
        </p:nvSpPr>
        <p:spPr>
          <a:xfrm>
            <a:off x="3879995" y="3724835"/>
            <a:ext cx="2735117" cy="1200329"/>
          </a:xfrm>
          <a:prstGeom prst="rect">
            <a:avLst/>
          </a:prstGeom>
          <a:noFill/>
        </p:spPr>
        <p:txBody>
          <a:bodyPr wrap="square" rtlCol="0">
            <a:spAutoFit/>
          </a:bodyPr>
          <a:lstStyle/>
          <a:p>
            <a:pPr algn="ctr"/>
            <a:r>
              <a:rPr lang="en-US" dirty="0"/>
              <a:t>Betha Elliott</a:t>
            </a:r>
          </a:p>
          <a:p>
            <a:pPr algn="ctr"/>
            <a:r>
              <a:rPr lang="en-US" dirty="0"/>
              <a:t>Cheyenne County Health Department</a:t>
            </a:r>
          </a:p>
          <a:p>
            <a:endParaRPr lang="en-US" dirty="0"/>
          </a:p>
        </p:txBody>
      </p:sp>
    </p:spTree>
    <p:extLst>
      <p:ext uri="{BB962C8B-B14F-4D97-AF65-F5344CB8AC3E}">
        <p14:creationId xmlns:p14="http://schemas.microsoft.com/office/powerpoint/2010/main" val="1230143263"/>
      </p:ext>
    </p:extLst>
  </p:cSld>
  <p:clrMapOvr>
    <a:masterClrMapping/>
  </p:clrMapOvr>
  <p:transition spd="slow">
    <p:push dir="u"/>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 name="Content Placeholder 3" descr="Content Placeholder 3"/>
          <p:cNvPicPr>
            <a:picLocks noChangeAspect="1"/>
          </p:cNvPicPr>
          <p:nvPr/>
        </p:nvPicPr>
        <p:blipFill>
          <a:blip r:embed="rId3"/>
          <a:stretch>
            <a:fillRect/>
          </a:stretch>
        </p:blipFill>
        <p:spPr>
          <a:xfrm>
            <a:off x="3340" y="1320437"/>
            <a:ext cx="6854660" cy="3823063"/>
          </a:xfrm>
          <a:prstGeom prst="rect">
            <a:avLst/>
          </a:prstGeom>
          <a:ln w="12700">
            <a:miter lim="400000"/>
          </a:ln>
        </p:spPr>
      </p:pic>
      <p:sp>
        <p:nvSpPr>
          <p:cNvPr id="3" name="Rectangle 2">
            <a:extLst>
              <a:ext uri="{FF2B5EF4-FFF2-40B4-BE49-F238E27FC236}">
                <a16:creationId xmlns:a16="http://schemas.microsoft.com/office/drawing/2014/main" id="{57A228BF-509A-48FD-87FF-9C847AAF3FE3}"/>
              </a:ext>
            </a:extLst>
          </p:cNvPr>
          <p:cNvSpPr/>
          <p:nvPr/>
        </p:nvSpPr>
        <p:spPr>
          <a:xfrm>
            <a:off x="3340" y="0"/>
            <a:ext cx="6854660" cy="1320437"/>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DAB72CD-C54B-4A94-8A9A-CD2092A09A9F}"/>
              </a:ext>
            </a:extLst>
          </p:cNvPr>
          <p:cNvSpPr txBox="1"/>
          <p:nvPr/>
        </p:nvSpPr>
        <p:spPr>
          <a:xfrm>
            <a:off x="3340" y="0"/>
            <a:ext cx="6854660" cy="954107"/>
          </a:xfrm>
          <a:prstGeom prst="rect">
            <a:avLst/>
          </a:prstGeom>
          <a:noFill/>
        </p:spPr>
        <p:txBody>
          <a:bodyPr wrap="square" rtlCol="0">
            <a:spAutoFit/>
          </a:bodyPr>
          <a:lstStyle/>
          <a:p>
            <a:pPr algn="ctr"/>
            <a:endParaRPr lang="en-US" sz="2800" dirty="0"/>
          </a:p>
          <a:p>
            <a:pPr algn="ctr"/>
            <a:r>
              <a:rPr lang="en-US" sz="2800" dirty="0"/>
              <a:t>Select a Scenario….</a:t>
            </a:r>
          </a:p>
        </p:txBody>
      </p:sp>
    </p:spTree>
  </p:cSld>
  <p:clrMapOvr>
    <a:masterClrMapping/>
  </p:clrMapOvr>
  <p:transition spd="slow">
    <p:push dir="u"/>
  </p:transition>
</p:sld>
</file>

<file path=ppt/theme/theme1.xml><?xml version="1.0" encoding="utf-8"?>
<a:theme xmlns:a="http://schemas.openxmlformats.org/drawingml/2006/main" name="Office Theme">
  <a:themeElements>
    <a:clrScheme name="legos">
      <a:dk1>
        <a:srgbClr val="000000"/>
      </a:dk1>
      <a:lt1>
        <a:srgbClr val="FFFFFF"/>
      </a:lt1>
      <a:dk2>
        <a:srgbClr val="0085BF"/>
      </a:dk2>
      <a:lt2>
        <a:srgbClr val="E7E6E6"/>
      </a:lt2>
      <a:accent1>
        <a:srgbClr val="97EB00"/>
      </a:accent1>
      <a:accent2>
        <a:srgbClr val="8800B3"/>
      </a:accent2>
      <a:accent3>
        <a:srgbClr val="FF2B04"/>
      </a:accent3>
      <a:accent4>
        <a:srgbClr val="FFC000"/>
      </a:accent4>
      <a:accent5>
        <a:srgbClr val="0085BF"/>
      </a:accent5>
      <a:accent6>
        <a:srgbClr val="309A78"/>
      </a:accent6>
      <a:hlink>
        <a:srgbClr val="8F6BD8"/>
      </a:hlink>
      <a:folHlink>
        <a:srgbClr val="562875"/>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2.xml><?xml version="1.0" encoding="utf-8"?>
<a:theme xmlns:a="http://schemas.openxmlformats.org/drawingml/2006/main" name="1_Office Theme">
  <a:themeElements>
    <a:clrScheme name="blocks">
      <a:dk1>
        <a:srgbClr val="000000"/>
      </a:dk1>
      <a:lt1>
        <a:srgbClr val="FFFFFF"/>
      </a:lt1>
      <a:dk2>
        <a:srgbClr val="0085BF"/>
      </a:dk2>
      <a:lt2>
        <a:srgbClr val="E7E6E6"/>
      </a:lt2>
      <a:accent1>
        <a:srgbClr val="97EB00"/>
      </a:accent1>
      <a:accent2>
        <a:srgbClr val="8800B3"/>
      </a:accent2>
      <a:accent3>
        <a:srgbClr val="FF2B04"/>
      </a:accent3>
      <a:accent4>
        <a:srgbClr val="FFC000"/>
      </a:accent4>
      <a:accent5>
        <a:srgbClr val="0085BF"/>
      </a:accent5>
      <a:accent6>
        <a:srgbClr val="309A78"/>
      </a:accent6>
      <a:hlink>
        <a:srgbClr val="8F6BD8"/>
      </a:hlink>
      <a:folHlink>
        <a:srgbClr val="562875"/>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95E6AE15838D646874EAE4FAAA8F8FE" ma:contentTypeVersion="18" ma:contentTypeDescription="Create a new document." ma:contentTypeScope="" ma:versionID="9ba1c5334c77c2a5e5091cf2c3924153">
  <xsd:schema xmlns:xsd="http://www.w3.org/2001/XMLSchema" xmlns:xs="http://www.w3.org/2001/XMLSchema" xmlns:p="http://schemas.microsoft.com/office/2006/metadata/properties" xmlns:ns2="01f5ef3f-1add-4539-b243-23844125f5bd" xmlns:ns3="fe6c76b7-db5a-4ad9-bb0e-89c9c04c4673" targetNamespace="http://schemas.microsoft.com/office/2006/metadata/properties" ma:root="true" ma:fieldsID="613e50bed0416bb29416b8d5aad7739e" ns2:_="" ns3:_="">
    <xsd:import namespace="01f5ef3f-1add-4539-b243-23844125f5bd"/>
    <xsd:import namespace="fe6c76b7-db5a-4ad9-bb0e-89c9c04c4673"/>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GenerationTime" minOccurs="0"/>
                <xsd:element ref="ns2:MediaServiceEventHashCode" minOccurs="0"/>
                <xsd:element ref="ns2:MediaServiceDateTaken" minOccurs="0"/>
                <xsd:element ref="ns2:MediaServiceOCR" minOccurs="0"/>
                <xsd:element ref="ns2:MediaLengthInSeconds" minOccurs="0"/>
                <xsd:element ref="ns3:TaxCatchAll" minOccurs="0"/>
                <xsd:element ref="ns2:lcf76f155ced4ddcb4097134ff3c332f" minOccurs="0"/>
                <xsd:element ref="ns2:MediaServiceLocatio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1f5ef3f-1add-4539-b243-23844125f5b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DateTaken" ma:index="15" nillable="true" ma:displayName="MediaServiceDateTaken" ma:hidden="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LengthInSeconds" ma:index="17" nillable="true" ma:displayName="MediaLengthInSeconds" ma:hidden="true" ma:internalName="MediaLengthInSeconds" ma:readOnly="true">
      <xsd:simpleType>
        <xsd:restriction base="dms:Unknown"/>
      </xsd:simpleType>
    </xsd:element>
    <xsd:element name="lcf76f155ced4ddcb4097134ff3c332f" ma:index="20" nillable="true" ma:taxonomy="true" ma:internalName="lcf76f155ced4ddcb4097134ff3c332f" ma:taxonomyFieldName="MediaServiceImageTags" ma:displayName="Image Tags" ma:readOnly="false" ma:fieldId="{5cf76f15-5ced-4ddc-b409-7134ff3c332f}" ma:taxonomyMulti="true" ma:sspId="1e74d0a8-f6d8-4b6b-964c-e71e37640ac8"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e6c76b7-db5a-4ad9-bb0e-89c9c04c4673"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13ad8ed5-c923-47cc-bde8-3e8a1a82da78}" ma:internalName="TaxCatchAll" ma:showField="CatchAllData" ma:web="fe6c76b7-db5a-4ad9-bb0e-89c9c04c4673">
      <xsd:complexType>
        <xsd:complexContent>
          <xsd:extension base="dms:MultiChoiceLookup">
            <xsd:sequence>
              <xsd:element name="Value" type="dms:Lookup" maxOccurs="unbounded" minOccurs="0" nillable="true"/>
            </xsd:sequence>
          </xsd:extension>
        </xsd:complexContent>
      </xsd:complexType>
    </xsd:element>
    <xsd:element name="SharedWithUsers" ma:index="2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01f5ef3f-1add-4539-b243-23844125f5bd">
      <Terms xmlns="http://schemas.microsoft.com/office/infopath/2007/PartnerControls"/>
    </lcf76f155ced4ddcb4097134ff3c332f>
    <TaxCatchAll xmlns="fe6c76b7-db5a-4ad9-bb0e-89c9c04c4673" xsi:nil="true"/>
  </documentManagement>
</p:properties>
</file>

<file path=customXml/itemProps1.xml><?xml version="1.0" encoding="utf-8"?>
<ds:datastoreItem xmlns:ds="http://schemas.openxmlformats.org/officeDocument/2006/customXml" ds:itemID="{649E2915-2EDC-43BE-A861-D5271356E2D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1f5ef3f-1add-4539-b243-23844125f5bd"/>
    <ds:schemaRef ds:uri="fe6c76b7-db5a-4ad9-bb0e-89c9c04c467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E8D98E4-BA5C-4700-8428-598064DE7496}">
  <ds:schemaRefs>
    <ds:schemaRef ds:uri="http://schemas.microsoft.com/sharepoint/v3/contenttype/forms"/>
  </ds:schemaRefs>
</ds:datastoreItem>
</file>

<file path=customXml/itemProps3.xml><?xml version="1.0" encoding="utf-8"?>
<ds:datastoreItem xmlns:ds="http://schemas.openxmlformats.org/officeDocument/2006/customXml" ds:itemID="{11F60245-9AF1-4058-8DF7-2B91EEF7500B}">
  <ds:schemaRefs>
    <ds:schemaRef ds:uri="http://schemas.microsoft.com/office/2006/metadata/properties"/>
    <ds:schemaRef ds:uri="http://schemas.microsoft.com/office/infopath/2007/PartnerControls"/>
    <ds:schemaRef ds:uri="01f5ef3f-1add-4539-b243-23844125f5bd"/>
    <ds:schemaRef ds:uri="fe6c76b7-db5a-4ad9-bb0e-89c9c04c4673"/>
  </ds:schemaRefs>
</ds:datastoreItem>
</file>

<file path=docProps/app.xml><?xml version="1.0" encoding="utf-8"?>
<Properties xmlns="http://schemas.openxmlformats.org/officeDocument/2006/extended-properties" xmlns:vt="http://schemas.openxmlformats.org/officeDocument/2006/docPropsVTypes">
  <TotalTime>8248</TotalTime>
  <Words>7078</Words>
  <Application>Microsoft Office PowerPoint</Application>
  <PresentationFormat>Custom</PresentationFormat>
  <Paragraphs>706</Paragraphs>
  <Slides>108</Slides>
  <Notes>55</Notes>
  <HiddenSlides>0</HiddenSlides>
  <MMClips>1</MMClips>
  <ScaleCrop>false</ScaleCrop>
  <HeadingPairs>
    <vt:vector size="6" baseType="variant">
      <vt:variant>
        <vt:lpstr>Fonts Used</vt:lpstr>
      </vt:variant>
      <vt:variant>
        <vt:i4>18</vt:i4>
      </vt:variant>
      <vt:variant>
        <vt:lpstr>Theme</vt:lpstr>
      </vt:variant>
      <vt:variant>
        <vt:i4>2</vt:i4>
      </vt:variant>
      <vt:variant>
        <vt:lpstr>Slide Titles</vt:lpstr>
      </vt:variant>
      <vt:variant>
        <vt:i4>108</vt:i4>
      </vt:variant>
    </vt:vector>
  </HeadingPairs>
  <TitlesOfParts>
    <vt:vector size="128" baseType="lpstr">
      <vt:lpstr>Arial</vt:lpstr>
      <vt:lpstr>Arial Black</vt:lpstr>
      <vt:lpstr>Arial Narrow</vt:lpstr>
      <vt:lpstr>Arial Nova</vt:lpstr>
      <vt:lpstr>Arial Rounded MT Bold</vt:lpstr>
      <vt:lpstr>Bauhaus 93</vt:lpstr>
      <vt:lpstr>Calibri</vt:lpstr>
      <vt:lpstr>Calibri Light</vt:lpstr>
      <vt:lpstr>Californian FB</vt:lpstr>
      <vt:lpstr>Cavolini</vt:lpstr>
      <vt:lpstr>Century Gothic</vt:lpstr>
      <vt:lpstr>Comic Sans MS</vt:lpstr>
      <vt:lpstr>Courier New</vt:lpstr>
      <vt:lpstr>Helvetica Neue</vt:lpstr>
      <vt:lpstr>Roboto</vt:lpstr>
      <vt:lpstr>Roboto Slab</vt:lpstr>
      <vt:lpstr>Times New Roman</vt:lpstr>
      <vt:lpstr>Trebuchet MS</vt:lpstr>
      <vt:lpstr>Office Theme</vt:lpstr>
      <vt:lpstr>1_Office Theme</vt:lpstr>
      <vt:lpstr>PowerPoint Presentation</vt:lpstr>
      <vt:lpstr>Table Talk</vt:lpstr>
      <vt:lpstr>PowerPoint Presentation</vt:lpstr>
      <vt:lpstr>PowerPoint Presentation</vt:lpstr>
      <vt:lpstr>A look back…</vt:lpstr>
      <vt:lpstr>1947 - 1968</vt:lpstr>
      <vt:lpstr>1970 - 1984</vt:lpstr>
      <vt:lpstr>1986</vt:lpstr>
      <vt:lpstr>1988 - 1996</vt:lpstr>
      <vt:lpstr>9-11-01 Attacks Changed the Approach</vt:lpstr>
      <vt:lpstr>PowerPoint Presentation</vt:lpstr>
      <vt:lpstr>The Hospital Preparedness Program is Established</vt:lpstr>
      <vt:lpstr>PowerPoint Presentation</vt:lpstr>
      <vt:lpstr>The Public Health Emergency Preparedness Program Begins</vt:lpstr>
      <vt:lpstr>Emergency Management Is Crucial to the Healthcare Coalitions</vt:lpstr>
      <vt:lpstr>Emergency Medical Services are part of the 4 Core Disciplines in each Healthcare Coalition</vt:lpstr>
      <vt:lpstr>PowerPoint Presentation</vt:lpstr>
      <vt:lpstr>PowerPoint Presentation</vt:lpstr>
      <vt:lpstr>History of Assistant Secretary of Preparedness &amp; Response Programs:</vt:lpstr>
      <vt:lpstr>History of ASPR Programs Continued:</vt:lpstr>
      <vt:lpstr>History of ASPR Programs Continued:</vt:lpstr>
      <vt:lpstr>PowerPoint Presentation</vt:lpstr>
      <vt:lpstr>Michelle Weis,                                              Saline County Emergency Manager</vt:lpstr>
      <vt:lpstr>Building Together</vt:lpstr>
      <vt:lpstr>PowerPoint Presentation</vt:lpstr>
      <vt:lpstr>PowerPoint Presentation</vt:lpstr>
      <vt:lpstr>Healthcare Coalitions</vt:lpstr>
      <vt:lpstr>Kansas is in Region 7 with                     Angela Krutsinger as the                     Federal Project Officer</vt:lpstr>
      <vt:lpstr>PowerPoint Presentation</vt:lpstr>
      <vt:lpstr>PowerPoint Presentation</vt:lpstr>
      <vt:lpstr>PowerPoint Presentation</vt:lpstr>
      <vt:lpstr>KS HCC Boundaries</vt:lpstr>
      <vt:lpstr>Kansas Healthcare Coalitions &amp; Readiness&amp; Response Coordinators:</vt:lpstr>
      <vt:lpstr>Healthcare Coalitions</vt:lpstr>
      <vt:lpstr>Additional Member Types Include:</vt:lpstr>
      <vt:lpstr>Additional Member Types Continued:</vt:lpstr>
      <vt:lpstr>Collaborating State Agencies often in HCCs:</vt:lpstr>
      <vt:lpstr>Emergency Support Functions involved in HCCs:</vt:lpstr>
      <vt:lpstr>PowerPoint Presentation</vt:lpstr>
      <vt:lpstr>PowerPoint Presentation</vt:lpstr>
      <vt:lpstr>PowerPoint Presentation</vt:lpstr>
      <vt:lpstr>Tabletalk</vt:lpstr>
      <vt:lpstr>Review of Module #1</vt:lpstr>
      <vt:lpstr>PowerPoint Presentation</vt:lpstr>
      <vt:lpstr>Thoughts from the Metro Kansas City Coalition Coordinator….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Who supplies the funding to establish HCCs?</vt:lpstr>
      <vt:lpstr>CDC provides funding and technical assistance to build public health preparedness and response capabilities nationwide. CDC’s Public Health Emergency Preparedness (PHEP) Cooperative Agreement provides funding to 50 states, 4 cities, and 8 U.S. territories and freely associated states.</vt:lpstr>
      <vt:lpstr>How are monies distributed? </vt:lpstr>
      <vt:lpstr>What about funding?</vt:lpstr>
      <vt:lpstr>Parameters of Grant…</vt:lpstr>
      <vt:lpstr>PowerPoint Presentation</vt:lpstr>
      <vt:lpstr>PowerPoint Presentation</vt:lpstr>
      <vt:lpstr>Organizational Structure of HCCs</vt:lpstr>
      <vt:lpstr>Tabletalk</vt:lpstr>
      <vt:lpstr>PowerPoint Presentation</vt:lpstr>
      <vt:lpstr>PowerPoint Presentation</vt:lpstr>
      <vt:lpstr>PowerPoint Presentation</vt:lpstr>
      <vt:lpstr>Review of Module #2</vt:lpstr>
      <vt:lpstr>PowerPoint Presentation</vt:lpstr>
      <vt:lpstr>PowerPoint Presentation</vt:lpstr>
      <vt:lpstr>Why is participation needed?</vt:lpstr>
      <vt:lpstr>PowerPoint Presentation</vt:lpstr>
      <vt:lpstr>Regulatory Requirements </vt:lpstr>
      <vt:lpstr>PowerPoint Presentation</vt:lpstr>
      <vt:lpstr>Healthcare Coalitions</vt:lpstr>
      <vt:lpstr>PowerPoint Presentation</vt:lpstr>
      <vt:lpstr>Hazardous Vulnerability Analysis</vt:lpstr>
      <vt:lpstr>PowerPoint Presentation</vt:lpstr>
      <vt:lpstr>Immediate Bed Availability (IBA) </vt:lpstr>
      <vt:lpstr>Immediate Bed Availability</vt:lpstr>
      <vt:lpstr>PowerPoint Presentation</vt:lpstr>
      <vt:lpstr>PowerPoint Presentation</vt:lpstr>
      <vt:lpstr>PowerPoint Presentation</vt:lpstr>
      <vt:lpstr>PowerPoint Presentation</vt:lpstr>
      <vt:lpstr>PowerPoint Presentation</vt:lpstr>
      <vt:lpstr>PowerPoint Presentation</vt:lpstr>
      <vt:lpstr>HCCs, like the military, must be able to respond with a coordinated effort.</vt:lpstr>
      <vt:lpstr>Kerry McCue,  Former Ellis County EMS Director</vt:lpstr>
      <vt:lpstr>HCC’s have provided Stop the Bleed Kits and training to assist in traumatic injuries.</vt:lpstr>
      <vt:lpstr>COVID 19 Pandemic</vt:lpstr>
      <vt:lpstr>The Government Needs HCCs…</vt:lpstr>
      <vt:lpstr>PowerPoint Presentation</vt:lpstr>
      <vt:lpstr>ER visits still rising despite ACA</vt:lpstr>
      <vt:lpstr>COVID 19</vt:lpstr>
      <vt:lpstr>PowerPoint Presentation</vt:lpstr>
      <vt:lpstr>Tabletalk</vt:lpstr>
      <vt:lpstr>PowerPoint Presentation</vt:lpstr>
      <vt:lpstr>PowerPoint Presentation</vt:lpstr>
      <vt:lpstr>PowerPoint Presentation</vt:lpstr>
      <vt:lpstr>PowerPoint Presentation</vt:lpstr>
      <vt:lpstr>PowerPoint Presentation</vt:lpstr>
      <vt:lpstr>PowerPoint Presentation</vt:lpstr>
      <vt:lpstr>Take Action: </vt:lpstr>
      <vt:lpstr>PowerPoint Presentation</vt:lpstr>
      <vt:lpstr>PowerPoint Presentation</vt:lpstr>
      <vt:lpstr>PowerPoint Presentation</vt:lpstr>
      <vt:lpstr>Sustainability.  Should funds cease to exist…how can the HCC continue?</vt:lpstr>
      <vt:lpstr>It’s Time for Jeopardy!</vt:lpstr>
      <vt:lpstr>PowerPoint Presentation</vt:lpstr>
      <vt:lpstr>Healthcare Coalitions, learning from  yesterday, responding today, preparing for tomorrow. </vt:lpstr>
      <vt:lpstr>Contact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Virtual</dc:creator>
  <cp:lastModifiedBy>Tami Wood</cp:lastModifiedBy>
  <cp:revision>48</cp:revision>
  <cp:lastPrinted>2022-03-23T17:14:15Z</cp:lastPrinted>
  <dcterms:created xsi:type="dcterms:W3CDTF">2020-08-21T19:20:30Z</dcterms:created>
  <dcterms:modified xsi:type="dcterms:W3CDTF">2022-12-08T19:04:29Z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0x010100995E6AE15838D646874EAE4FAAA8F8FE</vt:lpwstr>
  </property>
  <property fmtid="{D5CDD505-2E9C-101B-9397-08002B2CF9AE}" pid="3" name="MediaServiceImageTags">
    <vt:lpwstr/>
  </property>
</Properties>
</file>